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84" r:id="rId2"/>
    <p:sldId id="256" r:id="rId3"/>
    <p:sldId id="267" r:id="rId4"/>
    <p:sldId id="277" r:id="rId5"/>
    <p:sldId id="263" r:id="rId6"/>
    <p:sldId id="261" r:id="rId7"/>
    <p:sldId id="270" r:id="rId8"/>
    <p:sldId id="266" r:id="rId9"/>
    <p:sldId id="275" r:id="rId10"/>
    <p:sldId id="271" r:id="rId11"/>
    <p:sldId id="287" r:id="rId12"/>
    <p:sldId id="272" r:id="rId13"/>
    <p:sldId id="273" r:id="rId14"/>
    <p:sldId id="269" r:id="rId15"/>
    <p:sldId id="278" r:id="rId16"/>
    <p:sldId id="286" r:id="rId17"/>
    <p:sldId id="285" r:id="rId18"/>
    <p:sldId id="290" r:id="rId19"/>
    <p:sldId id="280" r:id="rId20"/>
    <p:sldId id="288" r:id="rId21"/>
    <p:sldId id="282" r:id="rId22"/>
    <p:sldId id="283" r:id="rId23"/>
    <p:sldId id="279" r:id="rId24"/>
    <p:sldId id="291" r:id="rId25"/>
    <p:sldId id="289"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320B"/>
    <a:srgbClr val="6B0504"/>
    <a:srgbClr val="E7E6E6"/>
    <a:srgbClr val="FFFFFF"/>
    <a:srgbClr val="7D82B8"/>
    <a:srgbClr val="E0C5DE"/>
    <a:srgbClr val="47A025"/>
    <a:srgbClr val="EF798A"/>
    <a:srgbClr val="19381F"/>
    <a:srgbClr val="D5E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66"/>
    <p:restoredTop sz="59864" autoAdjust="0"/>
  </p:normalViewPr>
  <p:slideViewPr>
    <p:cSldViewPr snapToGrid="0" snapToObjects="1">
      <p:cViewPr varScale="1">
        <p:scale>
          <a:sx n="66" d="100"/>
          <a:sy n="66" d="100"/>
        </p:scale>
        <p:origin x="3969"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8F43A4-FDC7-5048-9C55-B37BF188C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951E4B-6168-4F44-A996-155693893D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75306E-17AE-FE4F-A068-D358FBAB85E5}" type="datetimeFigureOut">
              <a:rPr lang="en-US" smtClean="0"/>
              <a:t>5/23/2025</a:t>
            </a:fld>
            <a:endParaRPr lang="en-US"/>
          </a:p>
        </p:txBody>
      </p:sp>
      <p:sp>
        <p:nvSpPr>
          <p:cNvPr id="4" name="Footer Placeholder 3">
            <a:extLst>
              <a:ext uri="{FF2B5EF4-FFF2-40B4-BE49-F238E27FC236}">
                <a16:creationId xmlns:a16="http://schemas.microsoft.com/office/drawing/2014/main" id="{B57A9D0F-028A-334F-9C4C-3404476711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643DBB5-5C5E-F34D-A707-4CC7FB0889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92CC26-50D2-4C45-80DF-B9D66A1C40C3}" type="slidenum">
              <a:rPr lang="en-US" smtClean="0"/>
              <a:t>‹#›</a:t>
            </a:fld>
            <a:endParaRPr lang="en-US"/>
          </a:p>
        </p:txBody>
      </p:sp>
    </p:spTree>
    <p:extLst>
      <p:ext uri="{BB962C8B-B14F-4D97-AF65-F5344CB8AC3E}">
        <p14:creationId xmlns:p14="http://schemas.microsoft.com/office/powerpoint/2010/main" val="1883356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278B8-FC04-7344-BEE2-7F64D4B08259}" type="datetimeFigureOut">
              <a:rPr lang="en-US" smtClean="0"/>
              <a:t>5/23/2025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F332B-523F-114C-9A8D-1E7C723DC188}" type="slidenum">
              <a:rPr lang="en-US" smtClean="0"/>
              <a:t>‹#›</a:t>
            </a:fld>
            <a:endParaRPr lang="en-US"/>
          </a:p>
        </p:txBody>
      </p:sp>
    </p:spTree>
    <p:extLst>
      <p:ext uri="{BB962C8B-B14F-4D97-AF65-F5344CB8AC3E}">
        <p14:creationId xmlns:p14="http://schemas.microsoft.com/office/powerpoint/2010/main" val="228275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all around us. We all both generate and use data to make our lives better. Businesses and governments use data to make better decisions that affect us every day. Much of the data, however, is unused because organizations do not have the tools and knowledge to capture, aggregate, model, and transform the data into useful knowledge. Data alone is meaningless; it is contextless. Splunk is one of the most powerful data engineering tools available. It allows organizations to turn data into real value, and in this course, you will learn all you need to know in order to bring that value to any organization.</a:t>
            </a:r>
          </a:p>
          <a:p>
            <a:endParaRPr lang="en-US" dirty="0"/>
          </a:p>
          <a:p>
            <a:r>
              <a:rPr lang="en-US" dirty="0"/>
              <a:t>This course is for you if:</a:t>
            </a:r>
          </a:p>
          <a:p>
            <a:endParaRPr lang="en-US" dirty="0"/>
          </a:p>
          <a:p>
            <a:r>
              <a:rPr lang="en-US" dirty="0"/>
              <a:t>You are curious about data and how to derive value from it</a:t>
            </a:r>
          </a:p>
          <a:p>
            <a:r>
              <a:rPr lang="en-US" dirty="0"/>
              <a:t>You’ve inherited a Splunk Enterprise environment and aren’t sure how to get started</a:t>
            </a:r>
          </a:p>
          <a:p>
            <a:r>
              <a:rPr lang="en-US" dirty="0"/>
              <a:t>You’ve been asked to find a way to get value out of your organization’s data (using Splunk, hopefully)</a:t>
            </a:r>
          </a:p>
          <a:p>
            <a:r>
              <a:rPr lang="en-US" dirty="0"/>
              <a:t>Everyone!</a:t>
            </a:r>
          </a:p>
        </p:txBody>
      </p:sp>
      <p:sp>
        <p:nvSpPr>
          <p:cNvPr id="4" name="Slide Number Placeholder 3"/>
          <p:cNvSpPr>
            <a:spLocks noGrp="1"/>
          </p:cNvSpPr>
          <p:nvPr>
            <p:ph type="sldNum" sz="quarter" idx="5"/>
          </p:nvPr>
        </p:nvSpPr>
        <p:spPr/>
        <p:txBody>
          <a:bodyPr/>
          <a:lstStyle/>
          <a:p>
            <a:fld id="{406F332B-523F-114C-9A8D-1E7C723DC188}" type="slidenum">
              <a:rPr lang="en-US" smtClean="0"/>
              <a:t>1</a:t>
            </a:fld>
            <a:endParaRPr lang="en-US"/>
          </a:p>
        </p:txBody>
      </p:sp>
    </p:spTree>
    <p:extLst>
      <p:ext uri="{BB962C8B-B14F-4D97-AF65-F5344CB8AC3E}">
        <p14:creationId xmlns:p14="http://schemas.microsoft.com/office/powerpoint/2010/main" val="2073913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core, Splunk is a data platform.</a:t>
            </a:r>
          </a:p>
          <a:p>
            <a:endParaRPr lang="en-US" dirty="0"/>
          </a:p>
          <a:p>
            <a:r>
              <a:rPr lang="en-US" dirty="0"/>
              <a:t>Hidden in your organization’s data is a gold mine of useful, actionable knowledge. Data is generated by everything in the modern world—humans generate data by their actions (web clicks, purchases, logins, everything they do). Machines generate data because they record literally everything they do and everything that happens to them. Things like </a:t>
            </a:r>
            <a:r>
              <a:rPr lang="en-US" dirty="0" err="1"/>
              <a:t>syslogs</a:t>
            </a:r>
            <a:r>
              <a:rPr lang="en-US" dirty="0"/>
              <a:t>, application logs, and other metrics.</a:t>
            </a:r>
          </a:p>
          <a:p>
            <a:r>
              <a:rPr lang="en-US" dirty="0"/>
              <a:t>Splunk takes this data--any type of data: unstructured, structured, machine generated, human generated--and allows you to create real value from that data in the form of rich reports, live dashboards, and triggered alerts</a:t>
            </a:r>
          </a:p>
        </p:txBody>
      </p:sp>
      <p:sp>
        <p:nvSpPr>
          <p:cNvPr id="4" name="Slide Number Placeholder 3"/>
          <p:cNvSpPr>
            <a:spLocks noGrp="1"/>
          </p:cNvSpPr>
          <p:nvPr>
            <p:ph type="sldNum" sz="quarter" idx="5"/>
          </p:nvPr>
        </p:nvSpPr>
        <p:spPr/>
        <p:txBody>
          <a:bodyPr/>
          <a:lstStyle/>
          <a:p>
            <a:fld id="{406F332B-523F-114C-9A8D-1E7C723DC188}" type="slidenum">
              <a:rPr lang="en-US" smtClean="0"/>
              <a:t>10</a:t>
            </a:fld>
            <a:endParaRPr lang="en-US"/>
          </a:p>
        </p:txBody>
      </p:sp>
    </p:spTree>
    <p:extLst>
      <p:ext uri="{BB962C8B-B14F-4D97-AF65-F5344CB8AC3E}">
        <p14:creationId xmlns:p14="http://schemas.microsoft.com/office/powerpoint/2010/main" val="258317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D69C-79F1-BE61-D913-CAA4E3CA3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07E887-3A34-CF6D-D8A1-9442DBFB5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5E8D8-5C85-C2D5-36D3-EE125B2B67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6BA699-2E48-E944-074B-E28309414D5A}"/>
              </a:ext>
            </a:extLst>
          </p:cNvPr>
          <p:cNvSpPr>
            <a:spLocks noGrp="1"/>
          </p:cNvSpPr>
          <p:nvPr>
            <p:ph type="sldNum" sz="quarter" idx="5"/>
          </p:nvPr>
        </p:nvSpPr>
        <p:spPr/>
        <p:txBody>
          <a:bodyPr/>
          <a:lstStyle/>
          <a:p>
            <a:fld id="{406F332B-523F-114C-9A8D-1E7C723DC188}" type="slidenum">
              <a:rPr lang="en-US" smtClean="0"/>
              <a:t>11</a:t>
            </a:fld>
            <a:endParaRPr lang="en-US"/>
          </a:p>
        </p:txBody>
      </p:sp>
    </p:spTree>
    <p:extLst>
      <p:ext uri="{BB962C8B-B14F-4D97-AF65-F5344CB8AC3E}">
        <p14:creationId xmlns:p14="http://schemas.microsoft.com/office/powerpoint/2010/main" val="2548011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typical, modern organization. It might have some assets in various cloud providers: perhaps Microsoft 365 with </a:t>
            </a:r>
            <a:r>
              <a:rPr lang="en-US" dirty="0" err="1"/>
              <a:t>EntraID</a:t>
            </a:r>
            <a:r>
              <a:rPr lang="en-US" dirty="0"/>
              <a:t>, and maybe a few other Azure services. It might have some big data solutions built out in GCP, and some infrastructure in AWS. Most organizations also use PaaS or SaaS services, too like Salesforce and ServiceNow. It likely also has on premises assets like laptops, desktops, physical servers, physical storage, networking gear, and so on.</a:t>
            </a:r>
          </a:p>
          <a:p>
            <a:endParaRPr lang="en-US" dirty="0"/>
          </a:p>
          <a:p>
            <a:r>
              <a:rPr lang="en-US" dirty="0"/>
              <a:t>Each and every one of these items knows and can log exactly what happens to it at any given moment. It logs incoming requests, outgoing messages, users and other systems with which it interacts, actions it takes and much, much more. Anyone who has sifted through a log file export knows what I am talking about.</a:t>
            </a:r>
          </a:p>
          <a:p>
            <a:endParaRPr lang="en-US" dirty="0"/>
          </a:p>
          <a:p>
            <a:r>
              <a:rPr lang="en-US" dirty="0"/>
              <a:t>But what generally happens to all of this data? It gets dumped into a veritable black hole. Nobody looks at it or cares about it until there is a problem. Then, IT pros are left with manually searching through tens-of-thousands, hundreds-of-thousands, and sometimes millions of log entries trying to investigate the situation.</a:t>
            </a:r>
          </a:p>
        </p:txBody>
      </p:sp>
      <p:sp>
        <p:nvSpPr>
          <p:cNvPr id="4" name="Slide Number Placeholder 3"/>
          <p:cNvSpPr>
            <a:spLocks noGrp="1"/>
          </p:cNvSpPr>
          <p:nvPr>
            <p:ph type="sldNum" sz="quarter" idx="5"/>
          </p:nvPr>
        </p:nvSpPr>
        <p:spPr/>
        <p:txBody>
          <a:bodyPr/>
          <a:lstStyle/>
          <a:p>
            <a:fld id="{406F332B-523F-114C-9A8D-1E7C723DC188}" type="slidenum">
              <a:rPr lang="en-US" smtClean="0"/>
              <a:t>12</a:t>
            </a:fld>
            <a:endParaRPr lang="en-US"/>
          </a:p>
        </p:txBody>
      </p:sp>
    </p:spTree>
    <p:extLst>
      <p:ext uri="{BB962C8B-B14F-4D97-AF65-F5344CB8AC3E}">
        <p14:creationId xmlns:p14="http://schemas.microsoft.com/office/powerpoint/2010/main" val="1327581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Friends, there’s a better way.</a:t>
            </a:r>
          </a:p>
          <a:p>
            <a:endParaRPr lang="en-US" dirty="0"/>
          </a:p>
          <a:p>
            <a:r>
              <a:rPr lang="en-US" dirty="0"/>
              <a:t>With Splunk, we can set up a system to capture this data, clean it, format it, transform it, and derive business value from it!</a:t>
            </a:r>
          </a:p>
        </p:txBody>
      </p:sp>
      <p:sp>
        <p:nvSpPr>
          <p:cNvPr id="4" name="Slide Number Placeholder 3"/>
          <p:cNvSpPr>
            <a:spLocks noGrp="1"/>
          </p:cNvSpPr>
          <p:nvPr>
            <p:ph type="sldNum" sz="quarter" idx="5"/>
          </p:nvPr>
        </p:nvSpPr>
        <p:spPr/>
        <p:txBody>
          <a:bodyPr/>
          <a:lstStyle/>
          <a:p>
            <a:fld id="{406F332B-523F-114C-9A8D-1E7C723DC188}" type="slidenum">
              <a:rPr lang="en-US" smtClean="0"/>
              <a:t>13</a:t>
            </a:fld>
            <a:endParaRPr lang="en-US"/>
          </a:p>
        </p:txBody>
      </p:sp>
    </p:spTree>
    <p:extLst>
      <p:ext uri="{BB962C8B-B14F-4D97-AF65-F5344CB8AC3E}">
        <p14:creationId xmlns:p14="http://schemas.microsoft.com/office/powerpoint/2010/main" val="2729568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train Splunk on your data!</a:t>
            </a:r>
          </a:p>
          <a:p>
            <a:endParaRPr lang="en-US" dirty="0"/>
          </a:p>
          <a:p>
            <a:r>
              <a:rPr lang="en-US" dirty="0"/>
              <a:t>Splunk is great at reading and parsing machine data, but it’s much more than that. It’s a fully fledged BI tool, data analytics tool, SIEM/SOAR tool, data science tool, and more!</a:t>
            </a:r>
          </a:p>
          <a:p>
            <a:endParaRPr lang="en-US" dirty="0"/>
          </a:p>
          <a:p>
            <a:r>
              <a:rPr lang="en-US" dirty="0"/>
              <a:t>For just one of it’s super powers, consider machine data:</a:t>
            </a:r>
          </a:p>
          <a:p>
            <a:endParaRPr lang="en-US" dirty="0"/>
          </a:p>
          <a:p>
            <a:r>
              <a:rPr lang="en-US" dirty="0"/>
              <a:t>Typical data generated by machines (and by machines I mean systems of any kind: cloud or on prem, containers or virtual or physical systems, vehicles and IoT devices, etc.) generate data that is cryptic. That is to say that it is not human friendly. It looks similar to this. An unreadable mess—unreadable by humans, that is.</a:t>
            </a:r>
          </a:p>
          <a:p>
            <a:endParaRPr lang="en-US" dirty="0"/>
          </a:p>
          <a:p>
            <a:r>
              <a:rPr lang="en-US" dirty="0"/>
              <a:t>With Splunk, we can train it to look for certain patterns called “regular expressions” and then label those patterns as fields. We can then take those fields and build intelligence systems that show us the data in an understandable way.</a:t>
            </a:r>
          </a:p>
          <a:p>
            <a:endParaRPr lang="en-US" dirty="0"/>
          </a:p>
          <a:p>
            <a:r>
              <a:rPr lang="en-US" dirty="0"/>
              <a:t>That’s what this class is all about. Can you imagine how valuable someone with this skillset is in the workforce? That’s why you enrolled in this class, and together, we are going to boost your resume!</a:t>
            </a:r>
          </a:p>
        </p:txBody>
      </p:sp>
      <p:sp>
        <p:nvSpPr>
          <p:cNvPr id="4" name="Slide Number Placeholder 3"/>
          <p:cNvSpPr>
            <a:spLocks noGrp="1"/>
          </p:cNvSpPr>
          <p:nvPr>
            <p:ph type="sldNum" sz="quarter" idx="5"/>
          </p:nvPr>
        </p:nvSpPr>
        <p:spPr/>
        <p:txBody>
          <a:bodyPr/>
          <a:lstStyle/>
          <a:p>
            <a:fld id="{406F332B-523F-114C-9A8D-1E7C723DC188}" type="slidenum">
              <a:rPr lang="en-US" smtClean="0"/>
              <a:t>14</a:t>
            </a:fld>
            <a:endParaRPr lang="en-US"/>
          </a:p>
        </p:txBody>
      </p:sp>
    </p:spTree>
    <p:extLst>
      <p:ext uri="{BB962C8B-B14F-4D97-AF65-F5344CB8AC3E}">
        <p14:creationId xmlns:p14="http://schemas.microsoft.com/office/powerpoint/2010/main" val="4282429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Splunk is great at reading and parsing machine data, but it’s much more than that. It’s a fully fledged BI tool, data analytics tool, SIEM tool, data science tool, and more!</a:t>
            </a:r>
          </a:p>
          <a:p>
            <a:endParaRPr lang="en-US" dirty="0"/>
          </a:p>
          <a:p>
            <a:r>
              <a:rPr lang="en-US" dirty="0"/>
              <a:t>For just one of it’s super powers, consider machine data:</a:t>
            </a:r>
          </a:p>
          <a:p>
            <a:endParaRPr lang="en-US" dirty="0"/>
          </a:p>
          <a:p>
            <a:r>
              <a:rPr lang="en-US" dirty="0"/>
              <a:t>Typical data generated by machines (and by machines I mean systems of any kind: cloud or on prem, containers or virtual or physical systems, vehicles and IoT devices, etc.) generate data that is cryptic. That is to say that it is not human friendly. It looks similar to this. An unreadable mess—unreadable by humans, that is.</a:t>
            </a:r>
          </a:p>
          <a:p>
            <a:endParaRPr lang="en-US" dirty="0"/>
          </a:p>
          <a:p>
            <a:r>
              <a:rPr lang="en-US" dirty="0"/>
              <a:t>With Splunk, we can train it to look for certain patterns called “regular expressions” and then label those patterns as fields. We can then take those fields and build intelligence systems that show us the data in an understandable way.</a:t>
            </a:r>
          </a:p>
          <a:p>
            <a:endParaRPr lang="en-US" dirty="0"/>
          </a:p>
          <a:p>
            <a:r>
              <a:rPr lang="en-US" dirty="0"/>
              <a:t>That’s what this class is all about. Can you imagine how valuable someone with this skillset is in the workforce? That’s why you enrolled in this class, and together, we are going to boost your resume!</a:t>
            </a:r>
          </a:p>
        </p:txBody>
      </p:sp>
      <p:sp>
        <p:nvSpPr>
          <p:cNvPr id="4" name="Slide Number Placeholder 3"/>
          <p:cNvSpPr>
            <a:spLocks noGrp="1"/>
          </p:cNvSpPr>
          <p:nvPr>
            <p:ph type="sldNum" sz="quarter" idx="5"/>
          </p:nvPr>
        </p:nvSpPr>
        <p:spPr/>
        <p:txBody>
          <a:bodyPr/>
          <a:lstStyle/>
          <a:p>
            <a:fld id="{406F332B-523F-114C-9A8D-1E7C723DC188}" type="slidenum">
              <a:rPr lang="en-US" smtClean="0"/>
              <a:t>15</a:t>
            </a:fld>
            <a:endParaRPr lang="en-US"/>
          </a:p>
        </p:txBody>
      </p:sp>
    </p:spTree>
    <p:extLst>
      <p:ext uri="{BB962C8B-B14F-4D97-AF65-F5344CB8AC3E}">
        <p14:creationId xmlns:p14="http://schemas.microsoft.com/office/powerpoint/2010/main" val="2246957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134BE-13DA-6824-171D-CF458319D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E32CE-478B-CA50-ADBD-AFDFFE477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AA896A-F034-BA19-17FF-E89CDA23506D}"/>
              </a:ext>
            </a:extLst>
          </p:cNvPr>
          <p:cNvSpPr>
            <a:spLocks noGrp="1"/>
          </p:cNvSpPr>
          <p:nvPr>
            <p:ph type="body" idx="1"/>
          </p:nvPr>
        </p:nvSpPr>
        <p:spPr/>
        <p:txBody>
          <a:bodyPr/>
          <a:lstStyle/>
          <a:p>
            <a:r>
              <a:rPr lang="en-US" dirty="0"/>
              <a:t>Then we can create a lookup table to make our reports and alerts even easier to understand for a wide audience.</a:t>
            </a:r>
          </a:p>
        </p:txBody>
      </p:sp>
      <p:sp>
        <p:nvSpPr>
          <p:cNvPr id="4" name="Slide Number Placeholder 3">
            <a:extLst>
              <a:ext uri="{FF2B5EF4-FFF2-40B4-BE49-F238E27FC236}">
                <a16:creationId xmlns:a16="http://schemas.microsoft.com/office/drawing/2014/main" id="{BDCC1304-A332-B19C-2FB0-2CF847A0BE34}"/>
              </a:ext>
            </a:extLst>
          </p:cNvPr>
          <p:cNvSpPr>
            <a:spLocks noGrp="1"/>
          </p:cNvSpPr>
          <p:nvPr>
            <p:ph type="sldNum" sz="quarter" idx="5"/>
          </p:nvPr>
        </p:nvSpPr>
        <p:spPr/>
        <p:txBody>
          <a:bodyPr/>
          <a:lstStyle/>
          <a:p>
            <a:fld id="{406F332B-523F-114C-9A8D-1E7C723DC188}" type="slidenum">
              <a:rPr lang="en-US" smtClean="0"/>
              <a:t>16</a:t>
            </a:fld>
            <a:endParaRPr lang="en-US"/>
          </a:p>
        </p:txBody>
      </p:sp>
    </p:spTree>
    <p:extLst>
      <p:ext uri="{BB962C8B-B14F-4D97-AF65-F5344CB8AC3E}">
        <p14:creationId xmlns:p14="http://schemas.microsoft.com/office/powerpoint/2010/main" val="2664520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Splunk Products are categorized into six categories:</a:t>
            </a:r>
          </a:p>
          <a:p>
            <a:endParaRPr lang="en-US" dirty="0"/>
          </a:p>
          <a:p>
            <a:r>
              <a:rPr lang="en-US" dirty="0"/>
              <a:t>In this class, we will focus on the Splunk Platform, which is the core of Splunk. It includes Splunk Enterprise, Splunk Cloud Platform, Splunk Forwarders, and Splunk Cloud Services. We will also talk about apps and add-ons.</a:t>
            </a:r>
          </a:p>
          <a:p>
            <a:endParaRPr lang="en-US" dirty="0"/>
          </a:p>
          <a:p>
            <a:r>
              <a:rPr lang="en-US" dirty="0"/>
              <a:t>You do need to know, however, that Splunk has a lot of other products that work with Splunk Enterprise and Cloud Platform, but are purpose built for Security, IT Operations, Observability, Thousands of apps and add-ons, and a full suite of developer tools. You can find out detailed information about all of these in the Splunk docs (docs.splunk.com)</a:t>
            </a:r>
          </a:p>
        </p:txBody>
      </p:sp>
      <p:sp>
        <p:nvSpPr>
          <p:cNvPr id="4" name="Slide Number Placeholder 3"/>
          <p:cNvSpPr>
            <a:spLocks noGrp="1"/>
          </p:cNvSpPr>
          <p:nvPr>
            <p:ph type="sldNum" sz="quarter" idx="5"/>
          </p:nvPr>
        </p:nvSpPr>
        <p:spPr/>
        <p:txBody>
          <a:bodyPr/>
          <a:lstStyle/>
          <a:p>
            <a:fld id="{406F332B-523F-114C-9A8D-1E7C723DC188}" type="slidenum">
              <a:rPr lang="en-US" smtClean="0"/>
              <a:t>17</a:t>
            </a:fld>
            <a:endParaRPr lang="en-US"/>
          </a:p>
        </p:txBody>
      </p:sp>
    </p:spTree>
    <p:extLst>
      <p:ext uri="{BB962C8B-B14F-4D97-AF65-F5344CB8AC3E}">
        <p14:creationId xmlns:p14="http://schemas.microsoft.com/office/powerpoint/2010/main" val="830902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32246-CB5E-0BB6-7D11-8D4FCA26E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72793-4833-032E-6E75-2E4216089B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8B0B1-C30A-CA3A-1DE8-3EA43EEFEBAC}"/>
              </a:ext>
            </a:extLst>
          </p:cNvPr>
          <p:cNvSpPr>
            <a:spLocks noGrp="1"/>
          </p:cNvSpPr>
          <p:nvPr>
            <p:ph type="body" idx="1"/>
          </p:nvPr>
        </p:nvSpPr>
        <p:spPr/>
        <p:txBody>
          <a:bodyPr/>
          <a:lstStyle/>
          <a:p>
            <a:r>
              <a:rPr lang="en-US" dirty="0"/>
              <a:t>One of the greatest things about Splunk is its extensibility. This extensibility gives you almost endless possibilities!</a:t>
            </a:r>
          </a:p>
        </p:txBody>
      </p:sp>
      <p:sp>
        <p:nvSpPr>
          <p:cNvPr id="4" name="Slide Number Placeholder 3">
            <a:extLst>
              <a:ext uri="{FF2B5EF4-FFF2-40B4-BE49-F238E27FC236}">
                <a16:creationId xmlns:a16="http://schemas.microsoft.com/office/drawing/2014/main" id="{3DCDC1F6-4383-0331-E54E-91835E8B872E}"/>
              </a:ext>
            </a:extLst>
          </p:cNvPr>
          <p:cNvSpPr>
            <a:spLocks noGrp="1"/>
          </p:cNvSpPr>
          <p:nvPr>
            <p:ph type="sldNum" sz="quarter" idx="5"/>
          </p:nvPr>
        </p:nvSpPr>
        <p:spPr/>
        <p:txBody>
          <a:bodyPr/>
          <a:lstStyle/>
          <a:p>
            <a:fld id="{406F332B-523F-114C-9A8D-1E7C723DC188}" type="slidenum">
              <a:rPr lang="en-US" smtClean="0"/>
              <a:t>18</a:t>
            </a:fld>
            <a:endParaRPr lang="en-US"/>
          </a:p>
        </p:txBody>
      </p:sp>
    </p:spTree>
    <p:extLst>
      <p:ext uri="{BB962C8B-B14F-4D97-AF65-F5344CB8AC3E}">
        <p14:creationId xmlns:p14="http://schemas.microsoft.com/office/powerpoint/2010/main" val="1307291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Splunk follows common distributed system architecture best practices</a:t>
            </a:r>
          </a:p>
        </p:txBody>
      </p:sp>
      <p:sp>
        <p:nvSpPr>
          <p:cNvPr id="4" name="Slide Number Placeholder 3"/>
          <p:cNvSpPr>
            <a:spLocks noGrp="1"/>
          </p:cNvSpPr>
          <p:nvPr>
            <p:ph type="sldNum" sz="quarter" idx="5"/>
          </p:nvPr>
        </p:nvSpPr>
        <p:spPr/>
        <p:txBody>
          <a:bodyPr/>
          <a:lstStyle/>
          <a:p>
            <a:fld id="{406F332B-523F-114C-9A8D-1E7C723DC188}" type="slidenum">
              <a:rPr lang="en-US" smtClean="0"/>
              <a:t>19</a:t>
            </a:fld>
            <a:endParaRPr lang="en-US"/>
          </a:p>
        </p:txBody>
      </p:sp>
    </p:spTree>
    <p:extLst>
      <p:ext uri="{BB962C8B-B14F-4D97-AF65-F5344CB8AC3E}">
        <p14:creationId xmlns:p14="http://schemas.microsoft.com/office/powerpoint/2010/main" val="27128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and welcome! I am excited to be working with you in this course! </a:t>
            </a:r>
          </a:p>
          <a:p>
            <a:endParaRPr lang="en-US" dirty="0"/>
          </a:p>
          <a:p>
            <a:r>
              <a:rPr lang="en-US" dirty="0"/>
              <a:t>This course is divided up into sections, and in this the first one—the beginning of your journey—we will talk first and foremost about how to </a:t>
            </a:r>
            <a:r>
              <a:rPr lang="en-US"/>
              <a:t>be successful.</a:t>
            </a:r>
            <a:endParaRPr lang="en-US" dirty="0"/>
          </a:p>
          <a:p>
            <a:endParaRPr lang="en-US" dirty="0"/>
          </a:p>
        </p:txBody>
      </p:sp>
      <p:sp>
        <p:nvSpPr>
          <p:cNvPr id="4" name="Slide Number Placeholder 3"/>
          <p:cNvSpPr>
            <a:spLocks noGrp="1"/>
          </p:cNvSpPr>
          <p:nvPr>
            <p:ph type="sldNum" sz="quarter" idx="5"/>
          </p:nvPr>
        </p:nvSpPr>
        <p:spPr/>
        <p:txBody>
          <a:bodyPr/>
          <a:lstStyle/>
          <a:p>
            <a:fld id="{406F332B-523F-114C-9A8D-1E7C723DC188}" type="slidenum">
              <a:rPr lang="en-US" smtClean="0"/>
              <a:t>2</a:t>
            </a:fld>
            <a:endParaRPr lang="en-US"/>
          </a:p>
        </p:txBody>
      </p:sp>
    </p:spTree>
    <p:extLst>
      <p:ext uri="{BB962C8B-B14F-4D97-AF65-F5344CB8AC3E}">
        <p14:creationId xmlns:p14="http://schemas.microsoft.com/office/powerpoint/2010/main" val="2647480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Architecture of Splunk Enterprise is built on Splunk Components. Components are simply instances of Splunk Enterprise (except Universal Forwarders) that are configured for a specific job. In this first discussion, I am going to talk about them at a high level, but we will dive more deeply into them throughout the course.</a:t>
            </a:r>
          </a:p>
          <a:p>
            <a:endParaRPr lang="en-US" dirty="0"/>
          </a:p>
          <a:p>
            <a:r>
              <a:rPr lang="en-US" dirty="0"/>
              <a:t>There are two broad categories of Splunk Enterprise components: Processing components handle the data, and Management components support the processing components and allow you and Splunk to manage the distributed system.</a:t>
            </a:r>
          </a:p>
          <a:p>
            <a:endParaRPr lang="en-US" dirty="0"/>
          </a:p>
          <a:p>
            <a:r>
              <a:rPr lang="en-US" dirty="0"/>
              <a:t>There are 3 processing components:</a:t>
            </a:r>
          </a:p>
          <a:p>
            <a:pPr marL="171450" indent="-171450">
              <a:buFont typeface="Arial" panose="020B0604020202020204" pitchFamily="34" charset="0"/>
              <a:buChar char="•"/>
            </a:pPr>
            <a:r>
              <a:rPr lang="en-US" dirty="0"/>
              <a:t>The Search Head handles all things search related, and in a small deployment, it will also host the web server that you log in to </a:t>
            </a:r>
            <a:r>
              <a:rPr lang="en-US" dirty="0" err="1"/>
              <a:t>to</a:t>
            </a:r>
            <a:r>
              <a:rPr lang="en-US" dirty="0"/>
              <a:t> use Splunk.</a:t>
            </a:r>
          </a:p>
          <a:p>
            <a:pPr marL="171450" indent="-171450">
              <a:buFont typeface="Arial" panose="020B0604020202020204" pitchFamily="34" charset="0"/>
              <a:buChar char="•"/>
            </a:pPr>
            <a:r>
              <a:rPr lang="en-US" dirty="0"/>
              <a:t>Forwarders simply move data from a source to an indexer or indexer cluster. There are universal forwards, which are lightweight agents that simply move the data, and heavy forwarders which are full installations of Splunk Enterprise, and they can do some data manipulations before forwarding the data to the indexers.</a:t>
            </a:r>
          </a:p>
          <a:p>
            <a:pPr marL="171450" indent="-171450">
              <a:buFont typeface="Arial" panose="020B0604020202020204" pitchFamily="34" charset="0"/>
              <a:buChar char="•"/>
            </a:pPr>
            <a:r>
              <a:rPr lang="en-US" dirty="0"/>
              <a:t>Indexers and indexer clusters receive the data from forwarders and transform it into Splunk events, then places those events in an index, which is a storage bucket in Splunk.</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are 5 management components to a Splunk Enterprise deployment.</a:t>
            </a:r>
          </a:p>
          <a:p>
            <a:pPr marL="171450" indent="-171450">
              <a:buFont typeface="Arial" panose="020B0604020202020204" pitchFamily="34" charset="0"/>
              <a:buChar char="•"/>
            </a:pPr>
            <a:r>
              <a:rPr lang="en-US" dirty="0"/>
              <a:t>The indexer cluster manager and indexer cluster node are components of indexer clusters, the manager manages the cluster and the node is one of the indexers in the cluster.</a:t>
            </a:r>
          </a:p>
          <a:p>
            <a:pPr marL="171450" indent="-171450">
              <a:buFont typeface="Arial" panose="020B0604020202020204" pitchFamily="34" charset="0"/>
              <a:buChar char="•"/>
            </a:pPr>
            <a:r>
              <a:rPr lang="en-US" dirty="0"/>
              <a:t>The monitoring console is a set of dashboards and health checks that are included in Splunk Enterprise. It provides insights into your deployment.</a:t>
            </a:r>
          </a:p>
          <a:p>
            <a:pPr marL="171450" indent="-171450">
              <a:buFont typeface="Arial" panose="020B0604020202020204" pitchFamily="34" charset="0"/>
              <a:buChar char="•"/>
            </a:pPr>
            <a:r>
              <a:rPr lang="en-US" dirty="0"/>
              <a:t>I’m going to skip down to the license manager, which is pretty self-explanatory. In a distributed deployment, one of the components will be a license manager, which every other component registers with to consume its license.</a:t>
            </a:r>
          </a:p>
          <a:p>
            <a:pPr marL="171450" indent="-171450">
              <a:buFont typeface="Arial" panose="020B0604020202020204" pitchFamily="34" charset="0"/>
              <a:buChar char="•"/>
            </a:pPr>
            <a:r>
              <a:rPr lang="en-US" dirty="0"/>
              <a:t>Please do not get the deployment server and the deployer mixed up. The deployment server remotely configures and manages all of your distributed Splunk components, which are called deployment clients.</a:t>
            </a:r>
          </a:p>
          <a:p>
            <a:pPr marL="171450" indent="-171450">
              <a:buFont typeface="Arial" panose="020B0604020202020204" pitchFamily="34" charset="0"/>
              <a:buChar char="•"/>
            </a:pPr>
            <a:r>
              <a:rPr lang="en-US" dirty="0"/>
              <a:t>Finally, the deployer manages search head clusters.</a:t>
            </a:r>
          </a:p>
          <a:p>
            <a:endParaRPr lang="en-US" dirty="0"/>
          </a:p>
        </p:txBody>
      </p:sp>
      <p:sp>
        <p:nvSpPr>
          <p:cNvPr id="4" name="Slide Number Placeholder 3"/>
          <p:cNvSpPr>
            <a:spLocks noGrp="1"/>
          </p:cNvSpPr>
          <p:nvPr>
            <p:ph type="sldNum" sz="quarter" idx="5"/>
          </p:nvPr>
        </p:nvSpPr>
        <p:spPr/>
        <p:txBody>
          <a:bodyPr/>
          <a:lstStyle/>
          <a:p>
            <a:fld id="{406F332B-523F-114C-9A8D-1E7C723DC188}" type="slidenum">
              <a:rPr lang="en-US" smtClean="0"/>
              <a:t>20</a:t>
            </a:fld>
            <a:endParaRPr lang="en-US"/>
          </a:p>
        </p:txBody>
      </p:sp>
    </p:spTree>
    <p:extLst>
      <p:ext uri="{BB962C8B-B14F-4D97-AF65-F5344CB8AC3E}">
        <p14:creationId xmlns:p14="http://schemas.microsoft.com/office/powerpoint/2010/main" val="2343077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you a super simple, non distributed deployment of Splunk, here is one way those components can come together to make the Splunk system.</a:t>
            </a:r>
          </a:p>
        </p:txBody>
      </p:sp>
      <p:sp>
        <p:nvSpPr>
          <p:cNvPr id="4" name="Slide Number Placeholder 3"/>
          <p:cNvSpPr>
            <a:spLocks noGrp="1"/>
          </p:cNvSpPr>
          <p:nvPr>
            <p:ph type="sldNum" sz="quarter" idx="5"/>
          </p:nvPr>
        </p:nvSpPr>
        <p:spPr/>
        <p:txBody>
          <a:bodyPr/>
          <a:lstStyle/>
          <a:p>
            <a:fld id="{406F332B-523F-114C-9A8D-1E7C723DC188}" type="slidenum">
              <a:rPr lang="en-US" smtClean="0"/>
              <a:t>21</a:t>
            </a:fld>
            <a:endParaRPr lang="en-US"/>
          </a:p>
        </p:txBody>
      </p:sp>
    </p:spTree>
    <p:extLst>
      <p:ext uri="{BB962C8B-B14F-4D97-AF65-F5344CB8AC3E}">
        <p14:creationId xmlns:p14="http://schemas.microsoft.com/office/powerpoint/2010/main" val="4286237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scenes, everything about Splunk is governed by sets of configuration (or .conf) files. These files contain system settings, authentication and authorization information, index related settings, deployment and cluster settings, knowledge objects, data models, saved searches, and other app-specific settings. We will talk much more about conf files later in the course.</a:t>
            </a:r>
          </a:p>
          <a:p>
            <a:endParaRPr lang="en-US" dirty="0"/>
          </a:p>
          <a:p>
            <a:r>
              <a:rPr lang="en-US" dirty="0"/>
              <a:t>The conf files that will be discussed in this class are listed here:</a:t>
            </a:r>
          </a:p>
          <a:p>
            <a:r>
              <a:rPr lang="en-US" dirty="0"/>
              <a:t>Inputs defines data inputs such as source types or files</a:t>
            </a:r>
          </a:p>
          <a:p>
            <a:r>
              <a:rPr lang="en-US" dirty="0"/>
              <a:t>Indexes manage index storage locations (buckets) and retention policies</a:t>
            </a:r>
          </a:p>
          <a:p>
            <a:r>
              <a:rPr lang="en-US" dirty="0"/>
              <a:t>Outputs manages data forwarding settings</a:t>
            </a:r>
          </a:p>
          <a:p>
            <a:r>
              <a:rPr lang="en-US" dirty="0"/>
              <a:t>Props manages things like timestamps and field extractions</a:t>
            </a:r>
          </a:p>
          <a:p>
            <a:endParaRPr lang="en-US" dirty="0"/>
          </a:p>
          <a:p>
            <a:r>
              <a:rPr lang="en-US" dirty="0"/>
              <a:t>Every setting you change in the Splunk UI is written to a config file. You can also edit config files manually in Splunk Enterprise, but not in Splunk Cloud.</a:t>
            </a:r>
          </a:p>
        </p:txBody>
      </p:sp>
      <p:sp>
        <p:nvSpPr>
          <p:cNvPr id="4" name="Slide Number Placeholder 3"/>
          <p:cNvSpPr>
            <a:spLocks noGrp="1"/>
          </p:cNvSpPr>
          <p:nvPr>
            <p:ph type="sldNum" sz="quarter" idx="5"/>
          </p:nvPr>
        </p:nvSpPr>
        <p:spPr/>
        <p:txBody>
          <a:bodyPr/>
          <a:lstStyle/>
          <a:p>
            <a:fld id="{406F332B-523F-114C-9A8D-1E7C723DC188}" type="slidenum">
              <a:rPr lang="en-US" smtClean="0"/>
              <a:t>22</a:t>
            </a:fld>
            <a:endParaRPr lang="en-US"/>
          </a:p>
        </p:txBody>
      </p:sp>
    </p:spTree>
    <p:extLst>
      <p:ext uri="{BB962C8B-B14F-4D97-AF65-F5344CB8AC3E}">
        <p14:creationId xmlns:p14="http://schemas.microsoft.com/office/powerpoint/2010/main" val="1305412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D292F-382B-9B58-99D7-DE7973A92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C2A61-5596-71C0-0671-BB8C5FD69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43DCC-5758-DB69-A654-2BEFABBD90F8}"/>
              </a:ext>
            </a:extLst>
          </p:cNvPr>
          <p:cNvSpPr>
            <a:spLocks noGrp="1"/>
          </p:cNvSpPr>
          <p:nvPr>
            <p:ph type="body" idx="1"/>
          </p:nvPr>
        </p:nvSpPr>
        <p:spPr/>
        <p:txBody>
          <a:bodyPr/>
          <a:lstStyle/>
          <a:p>
            <a:r>
              <a:rPr lang="en-US" dirty="0"/>
              <a:t>Welcome! I am so glad you’re here. Splunk is the most important enterprise software suite for data-geeks everywhere: from data engineers, data scientists, security professionals, to business intelligence professionals. Splunk is a BI tool and a SIEM (security information and event management) platform.</a:t>
            </a:r>
          </a:p>
        </p:txBody>
      </p:sp>
      <p:sp>
        <p:nvSpPr>
          <p:cNvPr id="4" name="Slide Number Placeholder 3">
            <a:extLst>
              <a:ext uri="{FF2B5EF4-FFF2-40B4-BE49-F238E27FC236}">
                <a16:creationId xmlns:a16="http://schemas.microsoft.com/office/drawing/2014/main" id="{6D1E2B8B-75A5-85FE-C422-4F8EDB7724EC}"/>
              </a:ext>
            </a:extLst>
          </p:cNvPr>
          <p:cNvSpPr>
            <a:spLocks noGrp="1"/>
          </p:cNvSpPr>
          <p:nvPr>
            <p:ph type="sldNum" sz="quarter" idx="5"/>
          </p:nvPr>
        </p:nvSpPr>
        <p:spPr/>
        <p:txBody>
          <a:bodyPr/>
          <a:lstStyle/>
          <a:p>
            <a:fld id="{406F332B-523F-114C-9A8D-1E7C723DC188}" type="slidenum">
              <a:rPr lang="en-US" smtClean="0"/>
              <a:t>24</a:t>
            </a:fld>
            <a:endParaRPr lang="en-US"/>
          </a:p>
        </p:txBody>
      </p:sp>
    </p:spTree>
    <p:extLst>
      <p:ext uri="{BB962C8B-B14F-4D97-AF65-F5344CB8AC3E}">
        <p14:creationId xmlns:p14="http://schemas.microsoft.com/office/powerpoint/2010/main" val="23978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DECF5D-FF87-2443-8F3A-D4862D94EED6}" type="slidenum">
              <a:rPr lang="en-US" smtClean="0"/>
              <a:t>3</a:t>
            </a:fld>
            <a:endParaRPr lang="en-US"/>
          </a:p>
        </p:txBody>
      </p:sp>
    </p:spTree>
    <p:extLst>
      <p:ext uri="{BB962C8B-B14F-4D97-AF65-F5344CB8AC3E}">
        <p14:creationId xmlns:p14="http://schemas.microsoft.com/office/powerpoint/2010/main" val="291613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to be successful in this course. I want you to get the most possible out of this course.</a:t>
            </a:r>
          </a:p>
        </p:txBody>
      </p:sp>
      <p:sp>
        <p:nvSpPr>
          <p:cNvPr id="4" name="Slide Number Placeholder 3"/>
          <p:cNvSpPr>
            <a:spLocks noGrp="1"/>
          </p:cNvSpPr>
          <p:nvPr>
            <p:ph type="sldNum" sz="quarter" idx="5"/>
          </p:nvPr>
        </p:nvSpPr>
        <p:spPr/>
        <p:txBody>
          <a:bodyPr/>
          <a:lstStyle/>
          <a:p>
            <a:fld id="{406F332B-523F-114C-9A8D-1E7C723DC188}" type="slidenum">
              <a:rPr lang="en-US" smtClean="0"/>
              <a:t>4</a:t>
            </a:fld>
            <a:endParaRPr lang="en-US"/>
          </a:p>
        </p:txBody>
      </p:sp>
    </p:spTree>
    <p:extLst>
      <p:ext uri="{BB962C8B-B14F-4D97-AF65-F5344CB8AC3E}">
        <p14:creationId xmlns:p14="http://schemas.microsoft.com/office/powerpoint/2010/main" val="194790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parts to being successful in this course</a:t>
            </a:r>
          </a:p>
          <a:p>
            <a:endParaRPr lang="en-US" dirty="0"/>
          </a:p>
          <a:p>
            <a:r>
              <a:rPr lang="en-US" dirty="0"/>
              <a:t>Splunk every day</a:t>
            </a:r>
          </a:p>
          <a:p>
            <a:r>
              <a:rPr lang="en-US" dirty="0"/>
              <a:t>Commit to five minutes of this class every day</a:t>
            </a:r>
          </a:p>
          <a:p>
            <a:r>
              <a:rPr lang="en-US" dirty="0"/>
              <a:t>Don’t move on to the next section until you pass the current sections quiz with 100%</a:t>
            </a:r>
          </a:p>
          <a:p>
            <a:r>
              <a:rPr lang="en-US" dirty="0"/>
              <a:t>Follow along with the demos, build a home lab or use the Splunk Cloud Platform trial.</a:t>
            </a:r>
          </a:p>
        </p:txBody>
      </p:sp>
      <p:sp>
        <p:nvSpPr>
          <p:cNvPr id="4" name="Slide Number Placeholder 3"/>
          <p:cNvSpPr>
            <a:spLocks noGrp="1"/>
          </p:cNvSpPr>
          <p:nvPr>
            <p:ph type="sldNum" sz="quarter" idx="10"/>
          </p:nvPr>
        </p:nvSpPr>
        <p:spPr/>
        <p:txBody>
          <a:bodyPr/>
          <a:lstStyle/>
          <a:p>
            <a:fld id="{A5EC7D8A-91D9-A64F-B178-77DB64CB29EC}" type="slidenum">
              <a:rPr lang="en-US" smtClean="0"/>
              <a:t>5</a:t>
            </a:fld>
            <a:endParaRPr lang="en-US"/>
          </a:p>
        </p:txBody>
      </p:sp>
    </p:spTree>
    <p:extLst>
      <p:ext uri="{BB962C8B-B14F-4D97-AF65-F5344CB8AC3E}">
        <p14:creationId xmlns:p14="http://schemas.microsoft.com/office/powerpoint/2010/main" val="66548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a:t>
            </a:r>
          </a:p>
          <a:p>
            <a:endParaRPr lang="en-US" dirty="0"/>
          </a:p>
          <a:p>
            <a:r>
              <a:rPr lang="en-US" dirty="0"/>
              <a:t>All slides are downloadable. You should download them and follow along with the lectures.</a:t>
            </a:r>
          </a:p>
          <a:p>
            <a:endParaRPr lang="en-US" dirty="0"/>
          </a:p>
          <a:p>
            <a:r>
              <a:rPr lang="en-US" dirty="0"/>
              <a:t>Homework and quizzes are made available for checks on your learning. Complete them.</a:t>
            </a:r>
          </a:p>
          <a:p>
            <a:endParaRPr lang="en-US" dirty="0"/>
          </a:p>
          <a:p>
            <a:r>
              <a:rPr lang="en-US" dirty="0"/>
              <a:t>Refer to the official Splunk documentation for anything and everything related to Splunk.</a:t>
            </a:r>
          </a:p>
          <a:p>
            <a:endParaRPr lang="en-US" dirty="0"/>
          </a:p>
        </p:txBody>
      </p:sp>
      <p:sp>
        <p:nvSpPr>
          <p:cNvPr id="4" name="Slide Number Placeholder 3"/>
          <p:cNvSpPr>
            <a:spLocks noGrp="1"/>
          </p:cNvSpPr>
          <p:nvPr>
            <p:ph type="sldNum" sz="quarter" idx="10"/>
          </p:nvPr>
        </p:nvSpPr>
        <p:spPr/>
        <p:txBody>
          <a:bodyPr/>
          <a:lstStyle/>
          <a:p>
            <a:fld id="{A5EC7D8A-91D9-A64F-B178-77DB64CB29EC}" type="slidenum">
              <a:rPr lang="en-US" smtClean="0"/>
              <a:t>6</a:t>
            </a:fld>
            <a:endParaRPr lang="en-US"/>
          </a:p>
        </p:txBody>
      </p:sp>
    </p:spTree>
    <p:extLst>
      <p:ext uri="{BB962C8B-B14F-4D97-AF65-F5344CB8AC3E}">
        <p14:creationId xmlns:p14="http://schemas.microsoft.com/office/powerpoint/2010/main" val="116932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get stuck from time to time. Luckily, there are places to get help.</a:t>
            </a:r>
          </a:p>
          <a:p>
            <a:endParaRPr lang="en-US" dirty="0"/>
          </a:p>
          <a:p>
            <a:r>
              <a:rPr lang="en-US" dirty="0"/>
              <a:t>The Splunk community will never let you down. Especially the Splunk Answers section. This is a Stack Overflow format question and answer community, except no one is rude. You can ask any Splunk question from absolute beginner questions to the most advanced questions. I’ve never had any of my questions go unanswered for longer than a few hours. Splunk pros hang out there.</a:t>
            </a:r>
          </a:p>
          <a:p>
            <a:endParaRPr lang="en-US" dirty="0"/>
          </a:p>
          <a:p>
            <a:r>
              <a:rPr lang="en-US" dirty="0"/>
              <a:t>We have a vibrant community here on Udemy where you can post questions and answer others’ questions. I’ll pop in there from time to time, but in a community with ten—of-thousands of students, I obviously can’t answer every question.</a:t>
            </a:r>
          </a:p>
        </p:txBody>
      </p:sp>
      <p:sp>
        <p:nvSpPr>
          <p:cNvPr id="4" name="Slide Number Placeholder 3"/>
          <p:cNvSpPr>
            <a:spLocks noGrp="1"/>
          </p:cNvSpPr>
          <p:nvPr>
            <p:ph type="sldNum" sz="quarter" idx="5"/>
          </p:nvPr>
        </p:nvSpPr>
        <p:spPr/>
        <p:txBody>
          <a:bodyPr/>
          <a:lstStyle/>
          <a:p>
            <a:fld id="{406F332B-523F-114C-9A8D-1E7C723DC188}" type="slidenum">
              <a:rPr lang="en-US" smtClean="0"/>
              <a:t>7</a:t>
            </a:fld>
            <a:endParaRPr lang="en-US"/>
          </a:p>
        </p:txBody>
      </p:sp>
    </p:spTree>
    <p:extLst>
      <p:ext uri="{BB962C8B-B14F-4D97-AF65-F5344CB8AC3E}">
        <p14:creationId xmlns:p14="http://schemas.microsoft.com/office/powerpoint/2010/main" val="1632478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EC7D8A-91D9-A64F-B178-77DB64CB29EC}" type="slidenum">
              <a:rPr lang="en-US" smtClean="0"/>
              <a:t>8</a:t>
            </a:fld>
            <a:endParaRPr lang="en-US"/>
          </a:p>
        </p:txBody>
      </p:sp>
    </p:spTree>
    <p:extLst>
      <p:ext uri="{BB962C8B-B14F-4D97-AF65-F5344CB8AC3E}">
        <p14:creationId xmlns:p14="http://schemas.microsoft.com/office/powerpoint/2010/main" val="327295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Splunk is a huge platform with vast data capabilities spanning multiple products and services. It can be confusing, but by completing this course, you’ll have an understanding of which products to use for specific use cases. </a:t>
            </a:r>
          </a:p>
          <a:p>
            <a:endParaRPr lang="en-US" dirty="0"/>
          </a:p>
          <a:p>
            <a:r>
              <a:rPr lang="en-US" dirty="0"/>
              <a:t>Splunk began as machine data processing software and has since expanded into the number one platform for business analytics, security and incident event monitoring (SIEM), the more advanced SOAR (security orchestration, automation, and response), data science (machine learning, predicting, artificial intelligence), behavior analytics, IT operations and much more.</a:t>
            </a:r>
          </a:p>
          <a:p>
            <a:endParaRPr lang="en-US" dirty="0"/>
          </a:p>
          <a:p>
            <a:r>
              <a:rPr lang="en-US" dirty="0"/>
              <a:t>But don’t become overwhelmed. This course is for beginners, and as such we will focus on the Splunk basics and Splunk core products, which are ingesting and processing all kinds of data and making it useful for the enterprise.</a:t>
            </a:r>
          </a:p>
        </p:txBody>
      </p:sp>
      <p:sp>
        <p:nvSpPr>
          <p:cNvPr id="4" name="Slide Number Placeholder 3"/>
          <p:cNvSpPr>
            <a:spLocks noGrp="1"/>
          </p:cNvSpPr>
          <p:nvPr>
            <p:ph type="sldNum" sz="quarter" idx="5"/>
          </p:nvPr>
        </p:nvSpPr>
        <p:spPr/>
        <p:txBody>
          <a:bodyPr/>
          <a:lstStyle/>
          <a:p>
            <a:fld id="{406F332B-523F-114C-9A8D-1E7C723DC188}" type="slidenum">
              <a:rPr lang="en-US" smtClean="0"/>
              <a:t>9</a:t>
            </a:fld>
            <a:endParaRPr lang="en-US"/>
          </a:p>
        </p:txBody>
      </p:sp>
    </p:spTree>
    <p:extLst>
      <p:ext uri="{BB962C8B-B14F-4D97-AF65-F5344CB8AC3E}">
        <p14:creationId xmlns:p14="http://schemas.microsoft.com/office/powerpoint/2010/main" val="4205254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verview">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45185DFC-FD8D-2644-BCD7-7AF03C438FAA}"/>
              </a:ext>
            </a:extLst>
          </p:cNvPr>
          <p:cNvSpPr/>
          <p:nvPr userDrawn="1"/>
        </p:nvSpPr>
        <p:spPr>
          <a:xfrm>
            <a:off x="12236193" y="0"/>
            <a:ext cx="9337837" cy="6857999"/>
          </a:xfrm>
          <a:prstGeom prst="hexagon">
            <a:avLst/>
          </a:prstGeom>
          <a:blipFill dpi="0" rotWithShape="1">
            <a:blip r:embed="rId2">
              <a:extLst>
                <a:ext uri="{28A0092B-C50C-407E-A947-70E740481C1C}">
                  <a14:useLocalDpi xmlns:a14="http://schemas.microsoft.com/office/drawing/2010/main" val="0"/>
                </a:ext>
              </a:extLst>
            </a:blip>
            <a:srcRect/>
            <a:stretch>
              <a:fillRect l="-15586" t="-18948" r="-15162" b="1"/>
            </a:stretch>
          </a:blipFill>
          <a:ln>
            <a:noFill/>
            <a:prstDash val="sysDo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49B2FF-0BA9-1D49-BBE6-716088BF8A89}"/>
              </a:ext>
            </a:extLst>
          </p:cNvPr>
          <p:cNvSpPr/>
          <p:nvPr userDrawn="1"/>
        </p:nvSpPr>
        <p:spPr>
          <a:xfrm>
            <a:off x="6389512" y="365125"/>
            <a:ext cx="4964288" cy="1325562"/>
          </a:xfrm>
          <a:prstGeom prst="rect">
            <a:avLst/>
          </a:prstGeom>
          <a:solidFill>
            <a:srgbClr val="FFFFFF">
              <a:alpha val="50196"/>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838200" y="2134689"/>
            <a:ext cx="5257800" cy="4358186"/>
          </a:xfrm>
        </p:spPr>
        <p:txBody>
          <a:bodyPr>
            <a:normAutofit/>
          </a:bodyPr>
          <a:lstStyle>
            <a:lvl1pPr marL="457200" indent="-457200">
              <a:buClr>
                <a:schemeClr val="accent2"/>
              </a:buClr>
              <a:buFont typeface=".Lucida Grande UI Regular"/>
              <a:buChar char="⇢"/>
              <a:defRPr sz="2800" baseline="0"/>
            </a:lvl1pPr>
            <a:lvl2pPr marL="457200" indent="0">
              <a:buClr>
                <a:schemeClr val="accent5"/>
              </a:buClr>
              <a:buFont typeface=".Lucida Grande UI Regular"/>
              <a:buNone/>
              <a:defRPr sz="2400"/>
            </a:lvl2pPr>
            <a:lvl3pPr marL="914400" indent="0">
              <a:buClr>
                <a:schemeClr val="accent5"/>
              </a:buClr>
              <a:buFont typeface=".Lucida Grande UI Regular"/>
              <a:buNone/>
              <a:defRPr sz="2000"/>
            </a:lvl3pPr>
            <a:lvl4pPr marL="1371600" indent="0">
              <a:buClr>
                <a:schemeClr val="accent5"/>
              </a:buClr>
              <a:buFont typeface=".Lucida Grande UI Regular"/>
              <a:buNone/>
              <a:defRPr sz="1800"/>
            </a:lvl4pPr>
            <a:lvl5pPr marL="2057400" indent="-228600">
              <a:buClr>
                <a:schemeClr val="accent5"/>
              </a:buClr>
              <a:buFont typeface=".Lucida Grande UI Regular"/>
              <a:buChar char="⇢"/>
              <a:defRPr sz="2000"/>
            </a:lvl5pPr>
            <a:lvl6pPr>
              <a:defRPr sz="2000"/>
            </a:lvl6pPr>
            <a:lvl7pPr>
              <a:defRPr sz="2000"/>
            </a:lvl7pPr>
            <a:lvl8pPr>
              <a:defRPr sz="2000"/>
            </a:lvl8pPr>
            <a:lvl9pPr>
              <a:defRPr sz="2000"/>
            </a:lvl9pPr>
          </a:lstStyle>
          <a:p>
            <a:pPr lvl="0"/>
            <a:r>
              <a:rPr lang="en-US" dirty="0"/>
              <a:t>We are going to cover this</a:t>
            </a:r>
          </a:p>
          <a:p>
            <a:pPr lvl="0"/>
            <a:r>
              <a:rPr lang="en-US" dirty="0"/>
              <a:t>Then this</a:t>
            </a:r>
          </a:p>
          <a:p>
            <a:pPr lvl="0"/>
            <a:r>
              <a:rPr lang="en-US" dirty="0"/>
              <a:t>Then this</a:t>
            </a:r>
          </a:p>
          <a:p>
            <a:pPr lvl="0"/>
            <a:r>
              <a:rPr lang="en-US" dirty="0"/>
              <a:t>Then this</a:t>
            </a:r>
          </a:p>
        </p:txBody>
      </p:sp>
      <p:sp>
        <p:nvSpPr>
          <p:cNvPr id="5" name="Title 4">
            <a:extLst>
              <a:ext uri="{FF2B5EF4-FFF2-40B4-BE49-F238E27FC236}">
                <a16:creationId xmlns:a16="http://schemas.microsoft.com/office/drawing/2014/main" id="{BEE5D464-C157-3D43-8895-C0F6CE99D381}"/>
              </a:ext>
            </a:extLst>
          </p:cNvPr>
          <p:cNvSpPr>
            <a:spLocks noGrp="1"/>
          </p:cNvSpPr>
          <p:nvPr>
            <p:ph type="title" hasCustomPrompt="1"/>
          </p:nvPr>
        </p:nvSpPr>
        <p:spPr/>
        <p:txBody>
          <a:bodyPr/>
          <a:lstStyle/>
          <a:p>
            <a:r>
              <a:rPr lang="en-US" dirty="0"/>
              <a:t>Section Overview</a:t>
            </a:r>
          </a:p>
        </p:txBody>
      </p:sp>
    </p:spTree>
    <p:extLst>
      <p:ext uri="{BB962C8B-B14F-4D97-AF65-F5344CB8AC3E}">
        <p14:creationId xmlns:p14="http://schemas.microsoft.com/office/powerpoint/2010/main" val="36928936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50000">
                                      <p:stCondLst>
                                        <p:cond delay="500"/>
                                      </p:stCondLst>
                                      <p:childTnLst>
                                        <p:animMotion origin="layout" path="M 1.45833E-6 0 L -0.46953 0 " pathEditMode="relative" rAng="0" ptsTypes="AA" p14:bounceEnd="50000">
                                          <p:cBhvr>
                                            <p:cTn id="6" dur="500" fill="hold"/>
                                            <p:tgtEl>
                                              <p:spTgt spid="6"/>
                                            </p:tgtEl>
                                            <p:attrNameLst>
                                              <p:attrName>ppt_x</p:attrName>
                                              <p:attrName>ppt_y</p:attrName>
                                            </p:attrNameLst>
                                          </p:cBhvr>
                                          <p:rCtr x="-23477"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500"/>
                                      </p:stCondLst>
                                      <p:childTnLst>
                                        <p:animMotion origin="layout" path="M 1.45833E-6 0 L -0.46953 0 " pathEditMode="relative" rAng="0" ptsTypes="AA">
                                          <p:cBhvr>
                                            <p:cTn id="6" dur="500" fill="hold"/>
                                            <p:tgtEl>
                                              <p:spTgt spid="6"/>
                                            </p:tgtEl>
                                            <p:attrNameLst>
                                              <p:attrName>ppt_x</p:attrName>
                                              <p:attrName>ppt_y</p:attrName>
                                            </p:attrNameLst>
                                          </p:cBhvr>
                                          <p:rCtr x="-23477"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Content">
    <p:spTree>
      <p:nvGrpSpPr>
        <p:cNvPr id="1" name=""/>
        <p:cNvGrpSpPr/>
        <p:nvPr/>
      </p:nvGrpSpPr>
      <p:grpSpPr>
        <a:xfrm>
          <a:off x="0" y="0"/>
          <a:ext cx="0" cy="0"/>
          <a:chOff x="0" y="0"/>
          <a:chExt cx="0" cy="0"/>
        </a:xfrm>
      </p:grpSpPr>
      <p:sp>
        <p:nvSpPr>
          <p:cNvPr id="5" name="Alternate Process 4">
            <a:extLst>
              <a:ext uri="{FF2B5EF4-FFF2-40B4-BE49-F238E27FC236}">
                <a16:creationId xmlns:a16="http://schemas.microsoft.com/office/drawing/2014/main" id="{94528BF1-24A0-084B-8165-8471852AE3DD}"/>
              </a:ext>
            </a:extLst>
          </p:cNvPr>
          <p:cNvSpPr/>
          <p:nvPr userDrawn="1"/>
        </p:nvSpPr>
        <p:spPr>
          <a:xfrm>
            <a:off x="616524" y="1046019"/>
            <a:ext cx="3373582" cy="2189018"/>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bg1"/>
              </a:solidFill>
              <a:latin typeface="Oxygen" panose="02000503000000000000" pitchFamily="2" charset="77"/>
            </a:endParaRPr>
          </a:p>
        </p:txBody>
      </p:sp>
      <p:sp>
        <p:nvSpPr>
          <p:cNvPr id="6" name="Alternate Process 5">
            <a:extLst>
              <a:ext uri="{FF2B5EF4-FFF2-40B4-BE49-F238E27FC236}">
                <a16:creationId xmlns:a16="http://schemas.microsoft.com/office/drawing/2014/main" id="{A1D83379-1D56-6647-B550-DA8F051CA50A}"/>
              </a:ext>
            </a:extLst>
          </p:cNvPr>
          <p:cNvSpPr/>
          <p:nvPr userDrawn="1"/>
        </p:nvSpPr>
        <p:spPr>
          <a:xfrm>
            <a:off x="4384962" y="1046019"/>
            <a:ext cx="3373582" cy="218901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tx1"/>
              </a:solidFill>
              <a:latin typeface="Oxygen" panose="02000503000000000000" pitchFamily="2" charset="77"/>
            </a:endParaRPr>
          </a:p>
        </p:txBody>
      </p:sp>
      <p:sp>
        <p:nvSpPr>
          <p:cNvPr id="7" name="Alternate Process 6">
            <a:extLst>
              <a:ext uri="{FF2B5EF4-FFF2-40B4-BE49-F238E27FC236}">
                <a16:creationId xmlns:a16="http://schemas.microsoft.com/office/drawing/2014/main" id="{1DC68079-980D-2D49-84FF-E58DD0653228}"/>
              </a:ext>
            </a:extLst>
          </p:cNvPr>
          <p:cNvSpPr/>
          <p:nvPr userDrawn="1"/>
        </p:nvSpPr>
        <p:spPr>
          <a:xfrm>
            <a:off x="8153400" y="1046019"/>
            <a:ext cx="3373582" cy="2189018"/>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tx1"/>
              </a:solidFill>
              <a:latin typeface="Oxygen" panose="02000503000000000000" pitchFamily="2" charset="77"/>
            </a:endParaRPr>
          </a:p>
        </p:txBody>
      </p:sp>
      <p:sp>
        <p:nvSpPr>
          <p:cNvPr id="8" name="Alternate Process 7">
            <a:extLst>
              <a:ext uri="{FF2B5EF4-FFF2-40B4-BE49-F238E27FC236}">
                <a16:creationId xmlns:a16="http://schemas.microsoft.com/office/drawing/2014/main" id="{0D5EAA7C-6739-4D4C-992C-FA10EB2F4BFB}"/>
              </a:ext>
            </a:extLst>
          </p:cNvPr>
          <p:cNvSpPr/>
          <p:nvPr userDrawn="1"/>
        </p:nvSpPr>
        <p:spPr>
          <a:xfrm>
            <a:off x="616524" y="3583421"/>
            <a:ext cx="3373582" cy="2189018"/>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latin typeface="Oxygen" panose="02000503000000000000" pitchFamily="2" charset="77"/>
            </a:endParaRPr>
          </a:p>
        </p:txBody>
      </p:sp>
      <p:sp>
        <p:nvSpPr>
          <p:cNvPr id="9" name="Alternate Process 8">
            <a:extLst>
              <a:ext uri="{FF2B5EF4-FFF2-40B4-BE49-F238E27FC236}">
                <a16:creationId xmlns:a16="http://schemas.microsoft.com/office/drawing/2014/main" id="{B4155194-9C9D-F442-B65D-B730CB78CA9C}"/>
              </a:ext>
            </a:extLst>
          </p:cNvPr>
          <p:cNvSpPr/>
          <p:nvPr userDrawn="1"/>
        </p:nvSpPr>
        <p:spPr>
          <a:xfrm>
            <a:off x="4384962" y="3624985"/>
            <a:ext cx="3373582" cy="2189018"/>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latin typeface="Oxygen" panose="02000503000000000000" pitchFamily="2" charset="77"/>
            </a:endParaRPr>
          </a:p>
        </p:txBody>
      </p:sp>
      <p:sp>
        <p:nvSpPr>
          <p:cNvPr id="10" name="Alternate Process 9">
            <a:extLst>
              <a:ext uri="{FF2B5EF4-FFF2-40B4-BE49-F238E27FC236}">
                <a16:creationId xmlns:a16="http://schemas.microsoft.com/office/drawing/2014/main" id="{AB548219-D065-ED4C-9301-CC61B321533C}"/>
              </a:ext>
            </a:extLst>
          </p:cNvPr>
          <p:cNvSpPr/>
          <p:nvPr userDrawn="1"/>
        </p:nvSpPr>
        <p:spPr>
          <a:xfrm>
            <a:off x="8153400" y="3646777"/>
            <a:ext cx="3373582" cy="2189018"/>
          </a:xfrm>
          <a:prstGeom prst="flowChartAlternateProcess">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bg1"/>
              </a:solidFill>
              <a:latin typeface="Oxygen" panose="02000503000000000000" pitchFamily="2" charset="77"/>
            </a:endParaRPr>
          </a:p>
        </p:txBody>
      </p:sp>
      <p:sp>
        <p:nvSpPr>
          <p:cNvPr id="2" name="Footer Placeholder 1">
            <a:extLst>
              <a:ext uri="{FF2B5EF4-FFF2-40B4-BE49-F238E27FC236}">
                <a16:creationId xmlns:a16="http://schemas.microsoft.com/office/drawing/2014/main" id="{3E35B505-D991-4043-AB16-9BFDB178D577}"/>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sp>
        <p:nvSpPr>
          <p:cNvPr id="11" name="Content Placeholder 3">
            <a:extLst>
              <a:ext uri="{FF2B5EF4-FFF2-40B4-BE49-F238E27FC236}">
                <a16:creationId xmlns:a16="http://schemas.microsoft.com/office/drawing/2014/main" id="{61C857C5-2E6E-CA45-8BAC-A34FD78F1BBE}"/>
              </a:ext>
            </a:extLst>
          </p:cNvPr>
          <p:cNvSpPr>
            <a:spLocks noGrp="1"/>
          </p:cNvSpPr>
          <p:nvPr>
            <p:ph sz="quarter" idx="11"/>
          </p:nvPr>
        </p:nvSpPr>
        <p:spPr>
          <a:xfrm>
            <a:off x="931840" y="1225919"/>
            <a:ext cx="2742949" cy="1829217"/>
          </a:xfrm>
        </p:spPr>
        <p:txBody>
          <a:bodyPr anchor="ctr"/>
          <a:lstStyle>
            <a:lvl1pPr marL="0" indent="0" algn="ctr">
              <a:buNone/>
              <a:defRPr/>
            </a:lvl1pPr>
          </a:lstStyle>
          <a:p>
            <a:pPr lvl="0"/>
            <a:r>
              <a:rPr lang="en-US"/>
              <a:t>Click to edit Master text styles</a:t>
            </a:r>
          </a:p>
        </p:txBody>
      </p:sp>
      <p:sp>
        <p:nvSpPr>
          <p:cNvPr id="12" name="Content Placeholder 3">
            <a:extLst>
              <a:ext uri="{FF2B5EF4-FFF2-40B4-BE49-F238E27FC236}">
                <a16:creationId xmlns:a16="http://schemas.microsoft.com/office/drawing/2014/main" id="{2DEE0D91-43F7-6A4E-BF91-92630B0E5217}"/>
              </a:ext>
            </a:extLst>
          </p:cNvPr>
          <p:cNvSpPr>
            <a:spLocks noGrp="1"/>
          </p:cNvSpPr>
          <p:nvPr>
            <p:ph sz="quarter" idx="12"/>
          </p:nvPr>
        </p:nvSpPr>
        <p:spPr>
          <a:xfrm>
            <a:off x="4700278" y="1225919"/>
            <a:ext cx="2742949" cy="1829217"/>
          </a:xfrm>
        </p:spPr>
        <p:txBody>
          <a:bodyPr anchor="ctr"/>
          <a:lstStyle>
            <a:lvl1pPr marL="0" indent="0" algn="ctr">
              <a:buNone/>
              <a:defRPr/>
            </a:lvl1pPr>
          </a:lstStyle>
          <a:p>
            <a:pPr lvl="0"/>
            <a:r>
              <a:rPr lang="en-US"/>
              <a:t>Click to edit Master text styles</a:t>
            </a:r>
          </a:p>
        </p:txBody>
      </p:sp>
      <p:sp>
        <p:nvSpPr>
          <p:cNvPr id="13" name="Content Placeholder 3">
            <a:extLst>
              <a:ext uri="{FF2B5EF4-FFF2-40B4-BE49-F238E27FC236}">
                <a16:creationId xmlns:a16="http://schemas.microsoft.com/office/drawing/2014/main" id="{63793AE6-AD07-F145-8E5E-7F61BE48EA88}"/>
              </a:ext>
            </a:extLst>
          </p:cNvPr>
          <p:cNvSpPr>
            <a:spLocks noGrp="1"/>
          </p:cNvSpPr>
          <p:nvPr>
            <p:ph sz="quarter" idx="13"/>
          </p:nvPr>
        </p:nvSpPr>
        <p:spPr>
          <a:xfrm>
            <a:off x="8468716" y="1225918"/>
            <a:ext cx="2742949" cy="1829217"/>
          </a:xfrm>
        </p:spPr>
        <p:txBody>
          <a:bodyPr anchor="ctr"/>
          <a:lstStyle>
            <a:lvl1pPr marL="0" indent="0" algn="ctr">
              <a:buNone/>
              <a:defRPr/>
            </a:lvl1pPr>
          </a:lstStyle>
          <a:p>
            <a:pPr lvl="0"/>
            <a:r>
              <a:rPr lang="en-US"/>
              <a:t>Click to edit Master text styles</a:t>
            </a:r>
          </a:p>
        </p:txBody>
      </p:sp>
      <p:sp>
        <p:nvSpPr>
          <p:cNvPr id="14" name="Content Placeholder 3">
            <a:extLst>
              <a:ext uri="{FF2B5EF4-FFF2-40B4-BE49-F238E27FC236}">
                <a16:creationId xmlns:a16="http://schemas.microsoft.com/office/drawing/2014/main" id="{D670588A-10CD-E446-B90D-10F9497865A1}"/>
              </a:ext>
            </a:extLst>
          </p:cNvPr>
          <p:cNvSpPr>
            <a:spLocks noGrp="1"/>
          </p:cNvSpPr>
          <p:nvPr>
            <p:ph sz="quarter" idx="14"/>
          </p:nvPr>
        </p:nvSpPr>
        <p:spPr>
          <a:xfrm>
            <a:off x="918963" y="3802864"/>
            <a:ext cx="2742949" cy="1829217"/>
          </a:xfrm>
        </p:spPr>
        <p:txBody>
          <a:bodyPr anchor="ctr"/>
          <a:lstStyle>
            <a:lvl1pPr marL="0" indent="0" algn="ctr">
              <a:buNone/>
              <a:defRPr/>
            </a:lvl1pPr>
          </a:lstStyle>
          <a:p>
            <a:pPr lvl="0"/>
            <a:r>
              <a:rPr lang="en-US"/>
              <a:t>Click to edit Master text styles</a:t>
            </a:r>
          </a:p>
        </p:txBody>
      </p:sp>
      <p:sp>
        <p:nvSpPr>
          <p:cNvPr id="15" name="Content Placeholder 3">
            <a:extLst>
              <a:ext uri="{FF2B5EF4-FFF2-40B4-BE49-F238E27FC236}">
                <a16:creationId xmlns:a16="http://schemas.microsoft.com/office/drawing/2014/main" id="{096BF265-C4FA-6B4D-9936-A99B910A7E77}"/>
              </a:ext>
            </a:extLst>
          </p:cNvPr>
          <p:cNvSpPr>
            <a:spLocks noGrp="1"/>
          </p:cNvSpPr>
          <p:nvPr>
            <p:ph sz="quarter" idx="15"/>
          </p:nvPr>
        </p:nvSpPr>
        <p:spPr>
          <a:xfrm>
            <a:off x="4700277" y="3827312"/>
            <a:ext cx="2742949" cy="1829217"/>
          </a:xfrm>
        </p:spPr>
        <p:txBody>
          <a:bodyPr anchor="ctr"/>
          <a:lstStyle>
            <a:lvl1pPr marL="0" indent="0" algn="ctr">
              <a:buNone/>
              <a:defRPr/>
            </a:lvl1pPr>
          </a:lstStyle>
          <a:p>
            <a:pPr lvl="0"/>
            <a:r>
              <a:rPr lang="en-US"/>
              <a:t>Click to edit Master text styles</a:t>
            </a:r>
          </a:p>
        </p:txBody>
      </p:sp>
      <p:sp>
        <p:nvSpPr>
          <p:cNvPr id="16" name="Content Placeholder 3">
            <a:extLst>
              <a:ext uri="{FF2B5EF4-FFF2-40B4-BE49-F238E27FC236}">
                <a16:creationId xmlns:a16="http://schemas.microsoft.com/office/drawing/2014/main" id="{57EA36B0-A5DC-E14B-8B5C-72944CEF1A48}"/>
              </a:ext>
            </a:extLst>
          </p:cNvPr>
          <p:cNvSpPr>
            <a:spLocks noGrp="1"/>
          </p:cNvSpPr>
          <p:nvPr>
            <p:ph sz="quarter" idx="16"/>
          </p:nvPr>
        </p:nvSpPr>
        <p:spPr>
          <a:xfrm>
            <a:off x="8456810" y="3826677"/>
            <a:ext cx="2742949" cy="1829217"/>
          </a:xfrm>
        </p:spPr>
        <p:txBody>
          <a:bodyPr anchor="ct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305430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nodePh="1">
                                  <p:stCondLst>
                                    <p:cond delay="0"/>
                                  </p:stCondLst>
                                  <p:endCondLst>
                                    <p:cond evt="begin" delay="0">
                                      <p:tn val="37"/>
                                    </p:cond>
                                  </p:endCondLst>
                                  <p:childTnLst>
                                    <p:set>
                                      <p:cBhvr>
                                        <p:cTn id="3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childTnLst>
                </p:cTn>
              </p:par>
            </p:tnLst>
          </p:tmpl>
        </p:tmplLst>
      </p:bldP>
      <p:bldP spid="12"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9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DAB57A-5E76-4046-B847-5471D0283A8C}"/>
              </a:ext>
            </a:extLst>
          </p:cNvPr>
          <p:cNvPicPr>
            <a:picLocks noChangeAspect="1"/>
          </p:cNvPicPr>
          <p:nvPr userDrawn="1"/>
        </p:nvPicPr>
        <p:blipFill>
          <a:blip r:embed="rId2"/>
          <a:stretch>
            <a:fillRect/>
          </a:stretch>
        </p:blipFill>
        <p:spPr>
          <a:xfrm>
            <a:off x="10585714" y="5084118"/>
            <a:ext cx="1050776" cy="1511643"/>
          </a:xfrm>
          <a:prstGeom prst="rect">
            <a:avLst/>
          </a:prstGeom>
        </p:spPr>
      </p:pic>
      <p:pic>
        <p:nvPicPr>
          <p:cNvPr id="8" name="Picture 7">
            <a:extLst>
              <a:ext uri="{FF2B5EF4-FFF2-40B4-BE49-F238E27FC236}">
                <a16:creationId xmlns:a16="http://schemas.microsoft.com/office/drawing/2014/main" id="{6266A70D-49CF-084A-801F-3D7D157C7AD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331982" y="588513"/>
            <a:ext cx="9329614" cy="5113788"/>
          </a:xfrm>
          <a:prstGeom prst="rect">
            <a:avLst/>
          </a:prstGeom>
        </p:spPr>
      </p:pic>
      <p:sp>
        <p:nvSpPr>
          <p:cNvPr id="12" name="Right Arrow 11">
            <a:extLst>
              <a:ext uri="{FF2B5EF4-FFF2-40B4-BE49-F238E27FC236}">
                <a16:creationId xmlns:a16="http://schemas.microsoft.com/office/drawing/2014/main" id="{AC669AC9-358B-6F43-95BF-4C1B76F4AD42}"/>
              </a:ext>
            </a:extLst>
          </p:cNvPr>
          <p:cNvSpPr/>
          <p:nvPr userDrawn="1"/>
        </p:nvSpPr>
        <p:spPr>
          <a:xfrm rot="14242546">
            <a:off x="6937534" y="4067166"/>
            <a:ext cx="641131" cy="4846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3702EA07-87FF-8342-BF5D-2C4CA89A01E8}"/>
              </a:ext>
            </a:extLst>
          </p:cNvPr>
          <p:cNvSpPr>
            <a:spLocks noGrp="1"/>
          </p:cNvSpPr>
          <p:nvPr>
            <p:ph type="body" sz="quarter" idx="10" hasCustomPrompt="1"/>
          </p:nvPr>
        </p:nvSpPr>
        <p:spPr>
          <a:xfrm>
            <a:off x="1689099" y="1117600"/>
            <a:ext cx="6751516" cy="3708400"/>
          </a:xfrm>
        </p:spPr>
        <p:txBody>
          <a:bodyPr/>
          <a:lstStyle/>
          <a:p>
            <a:pPr lvl="0"/>
            <a:r>
              <a:rPr lang="en-US" dirty="0"/>
              <a:t>In this demo, we will</a:t>
            </a:r>
          </a:p>
          <a:p>
            <a:pPr lvl="1"/>
            <a:r>
              <a:rPr lang="en-US" dirty="0"/>
              <a:t>Do this</a:t>
            </a:r>
          </a:p>
          <a:p>
            <a:pPr lvl="1"/>
            <a:r>
              <a:rPr lang="en-US" dirty="0"/>
              <a:t>Then we will do this</a:t>
            </a:r>
          </a:p>
          <a:p>
            <a:pPr lvl="1"/>
            <a:r>
              <a:rPr lang="en-US" dirty="0"/>
              <a:t>Then we will do this</a:t>
            </a:r>
          </a:p>
        </p:txBody>
      </p:sp>
      <p:sp>
        <p:nvSpPr>
          <p:cNvPr id="16" name="TextBox 15">
            <a:extLst>
              <a:ext uri="{FF2B5EF4-FFF2-40B4-BE49-F238E27FC236}">
                <a16:creationId xmlns:a16="http://schemas.microsoft.com/office/drawing/2014/main" id="{CC263BEA-0CAD-9B41-9F53-790FCB1C0629}"/>
              </a:ext>
            </a:extLst>
          </p:cNvPr>
          <p:cNvSpPr txBox="1"/>
          <p:nvPr userDrawn="1"/>
        </p:nvSpPr>
        <p:spPr>
          <a:xfrm>
            <a:off x="9314289" y="-1107996"/>
            <a:ext cx="2877711" cy="1107996"/>
          </a:xfrm>
          <a:prstGeom prst="rect">
            <a:avLst/>
          </a:prstGeom>
          <a:noFill/>
          <a:effectLst>
            <a:outerShdw blurRad="50800" dist="114300" dir="7020000" algn="t" rotWithShape="0">
              <a:prstClr val="black">
                <a:alpha val="40000"/>
              </a:prstClr>
            </a:outerShdw>
          </a:effectLst>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w="38100">
                  <a:solidFill>
                    <a:sysClr val="windowText" lastClr="000000"/>
                  </a:solidFill>
                </a:ln>
                <a:solidFill>
                  <a:schemeClr val="bg1"/>
                </a:solidFill>
                <a:effectLst/>
                <a:uLnTx/>
                <a:uFillTx/>
                <a:latin typeface="Stone Sans" pitchFamily="2" charset="0"/>
                <a:ea typeface="+mn-ea"/>
                <a:cs typeface="+mn-cs"/>
              </a:rPr>
              <a:t>Demo</a:t>
            </a:r>
            <a:endParaRPr lang="en-US" b="1" dirty="0">
              <a:ln w="38100">
                <a:solidFill>
                  <a:sysClr val="windowText" lastClr="000000"/>
                </a:solidFill>
              </a:ln>
              <a:solidFill>
                <a:schemeClr val="bg1"/>
              </a:solidFill>
              <a:latin typeface="Stone Sans" pitchFamily="2" charset="0"/>
            </a:endParaRPr>
          </a:p>
        </p:txBody>
      </p:sp>
    </p:spTree>
    <p:extLst>
      <p:ext uri="{BB962C8B-B14F-4D97-AF65-F5344CB8AC3E}">
        <p14:creationId xmlns:p14="http://schemas.microsoft.com/office/powerpoint/2010/main" val="139249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325 -0.01273 C -0.03086 -0.06296 -0.06485 -0.11319 -0.07604 -0.16643 C -0.08711 -0.21991 -0.06354 -0.3331 -0.06354 -0.3331 L -0.06354 -0.3331 " pathEditMode="relative" ptsTypes="AAAA">
                                      <p:cBhvr>
                                        <p:cTn id="14" dur="2000" fill="hold"/>
                                        <p:tgtEl>
                                          <p:spTgt spid="6"/>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1.04167E-6 -2.96296E-6 L -0.0862 0.29607 " pathEditMode="relative" rAng="0" ptsTypes="AA">
                                      <p:cBhvr>
                                        <p:cTn id="16" dur="1000" fill="hold"/>
                                        <p:tgtEl>
                                          <p:spTgt spid="16"/>
                                        </p:tgtEl>
                                        <p:attrNameLst>
                                          <p:attrName>ppt_x</p:attrName>
                                          <p:attrName>ppt_y</p:attrName>
                                        </p:attrNameLst>
                                      </p:cBhvr>
                                      <p:rCtr x="-4310" y="14792"/>
                                    </p:animMotion>
                                  </p:childTnLst>
                                </p:cTn>
                              </p:par>
                              <p:par>
                                <p:cTn id="17" presetID="0" presetClass="path" presetSubtype="0" accel="50000" decel="50000" fill="hold" grpId="1" nodeType="withEffect">
                                  <p:stCondLst>
                                    <p:cond delay="0"/>
                                  </p:stCondLst>
                                  <p:childTnLst>
                                    <p:animMotion origin="layout" path="M -2.5E-6 -7.40741E-7 C -0.1108 -0.00208 -0.22148 -0.00417 -0.29218 -0.05995 C -0.36302 -0.11597 -0.42474 -0.33565 -0.42474 -0.33542 L -0.42474 -0.33565 L -0.43073 -0.34491 " pathEditMode="relative" rAng="0" ptsTypes="AAAAA">
                                      <p:cBhvr>
                                        <p:cTn id="18" dur="2000" fill="hold"/>
                                        <p:tgtEl>
                                          <p:spTgt spid="12"/>
                                        </p:tgtEl>
                                        <p:attrNameLst>
                                          <p:attrName>ppt_x</p:attrName>
                                          <p:attrName>ppt_y</p:attrName>
                                        </p:attrNameLst>
                                      </p:cBhvr>
                                      <p:rCtr x="-21536" y="-17245"/>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9" presetClass="entr" presetSubtype="0" fill="hold" grpId="0" nodeType="with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Effect transition="in" filter="dissolve">
                                      <p:cBhvr>
                                        <p:cTn id="25" dur="500"/>
                                        <p:tgtEl>
                                          <p:spTgt spid="15">
                                            <p:txEl>
                                              <p:pRg st="0" end="0"/>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Effect transition="in" filter="dissolve">
                                      <p:cBhvr>
                                        <p:cTn id="28" dur="500"/>
                                        <p:tgtEl>
                                          <p:spTgt spid="15">
                                            <p:txEl>
                                              <p:pRg st="1" end="1"/>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dissolve">
                                      <p:cBhvr>
                                        <p:cTn id="31" dur="500"/>
                                        <p:tgtEl>
                                          <p:spTgt spid="15">
                                            <p:txEl>
                                              <p:pRg st="2" end="2"/>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xEl>
                                              <p:pRg st="3" end="3"/>
                                            </p:txEl>
                                          </p:spTgt>
                                        </p:tgtEl>
                                        <p:attrNameLst>
                                          <p:attrName>style.visibility</p:attrName>
                                        </p:attrNameLst>
                                      </p:cBhvr>
                                      <p:to>
                                        <p:strVal val="visible"/>
                                      </p:to>
                                    </p:set>
                                    <p:animEffect transition="in" filter="dissolve">
                                      <p:cBhvr>
                                        <p:cTn id="34"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5" grpId="0" build="p">
        <p:tmplLst>
          <p:tmpl lvl="1">
            <p:tnLst>
              <p:par>
                <p:cTn presetID="9"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 lvl="2">
            <p:tnLst>
              <p:par>
                <p:cTn presetID="9"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 lvl="3">
            <p:tnLst>
              <p:par>
                <p:cTn presetID="9"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 lvl="4">
            <p:tnLst>
              <p:par>
                <p:cTn presetID="9"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 lvl="5">
            <p:tnLst>
              <p:par>
                <p:cTn presetID="9"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Lst>
      </p:bldP>
      <p:bldP spid="16"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DA3064-0BC5-6341-8693-FA38D47F55EF}"/>
              </a:ext>
            </a:extLst>
          </p:cNvPr>
          <p:cNvSpPr/>
          <p:nvPr userDrawn="1"/>
        </p:nvSpPr>
        <p:spPr>
          <a:xfrm>
            <a:off x="7260771" y="-6858000"/>
            <a:ext cx="493122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51AF0E62-349B-044C-9C39-448784C3EFC8}"/>
              </a:ext>
            </a:extLst>
          </p:cNvPr>
          <p:cNvSpPr>
            <a:spLocks noGrp="1"/>
          </p:cNvSpPr>
          <p:nvPr>
            <p:ph type="body" sz="quarter" idx="10" hasCustomPrompt="1"/>
          </p:nvPr>
        </p:nvSpPr>
        <p:spPr>
          <a:xfrm>
            <a:off x="570932" y="1429521"/>
            <a:ext cx="6352382" cy="3253661"/>
          </a:xfrm>
        </p:spPr>
        <p:txBody>
          <a:bodyPr/>
          <a:lstStyle>
            <a:lvl1pPr marL="457200" indent="-457200">
              <a:buClr>
                <a:schemeClr val="accent2"/>
              </a:buClr>
              <a:buFont typeface=".Lucida Grande UI Regular"/>
              <a:buChar char="⇢"/>
              <a:defRPr/>
            </a:lvl1pPr>
            <a:lvl6pPr marL="2286000" indent="0">
              <a:buNone/>
              <a:defRPr/>
            </a:lvl6pPr>
          </a:lstStyle>
          <a:p>
            <a:pPr lvl="0"/>
            <a:r>
              <a:rPr lang="en-US" dirty="0"/>
              <a:t>We did this</a:t>
            </a:r>
          </a:p>
          <a:p>
            <a:pPr lvl="1"/>
            <a:r>
              <a:rPr lang="en-US" dirty="0"/>
              <a:t>You learned this</a:t>
            </a:r>
          </a:p>
          <a:p>
            <a:pPr lvl="1"/>
            <a:r>
              <a:rPr lang="en-US" dirty="0"/>
              <a:t>And this</a:t>
            </a:r>
          </a:p>
          <a:p>
            <a:pPr lvl="1"/>
            <a:r>
              <a:rPr lang="en-US" dirty="0"/>
              <a:t>And this</a:t>
            </a:r>
          </a:p>
          <a:p>
            <a:pPr lvl="0"/>
            <a:r>
              <a:rPr lang="en-US" dirty="0"/>
              <a:t>Then we did this</a:t>
            </a:r>
          </a:p>
        </p:txBody>
      </p:sp>
      <p:sp>
        <p:nvSpPr>
          <p:cNvPr id="9" name="TextBox 8">
            <a:extLst>
              <a:ext uri="{FF2B5EF4-FFF2-40B4-BE49-F238E27FC236}">
                <a16:creationId xmlns:a16="http://schemas.microsoft.com/office/drawing/2014/main" id="{1F4DAB06-EA61-1C4D-A7BF-71FBA7E00114}"/>
              </a:ext>
            </a:extLst>
          </p:cNvPr>
          <p:cNvSpPr txBox="1"/>
          <p:nvPr userDrawn="1"/>
        </p:nvSpPr>
        <p:spPr>
          <a:xfrm>
            <a:off x="570932" y="529389"/>
            <a:ext cx="2420856" cy="707886"/>
          </a:xfrm>
          <a:prstGeom prst="rect">
            <a:avLst/>
          </a:prstGeom>
          <a:noFill/>
        </p:spPr>
        <p:txBody>
          <a:bodyPr wrap="none" rtlCol="0">
            <a:spAutoFit/>
          </a:bodyPr>
          <a:lstStyle/>
          <a:p>
            <a:r>
              <a:rPr lang="en-US" sz="4000" dirty="0">
                <a:latin typeface="Stone Sans" pitchFamily="2" charset="0"/>
              </a:rPr>
              <a:t>Summary</a:t>
            </a:r>
          </a:p>
        </p:txBody>
      </p:sp>
      <p:pic>
        <p:nvPicPr>
          <p:cNvPr id="11" name="Picture 10">
            <a:extLst>
              <a:ext uri="{FF2B5EF4-FFF2-40B4-BE49-F238E27FC236}">
                <a16:creationId xmlns:a16="http://schemas.microsoft.com/office/drawing/2014/main" id="{010A892F-3493-CB44-922C-0256F802AD66}"/>
              </a:ext>
            </a:extLst>
          </p:cNvPr>
          <p:cNvPicPr>
            <a:picLocks noChangeAspect="1"/>
          </p:cNvPicPr>
          <p:nvPr userDrawn="1"/>
        </p:nvPicPr>
        <p:blipFill rotWithShape="1">
          <a:blip r:embed="rId2">
            <a:biLevel thresh="25000"/>
          </a:blip>
          <a:srcRect l="16200" t="6888" r="19901" b="6517"/>
          <a:stretch/>
        </p:blipFill>
        <p:spPr>
          <a:xfrm>
            <a:off x="7928126" y="883332"/>
            <a:ext cx="3596517" cy="4874044"/>
          </a:xfrm>
          <a:prstGeom prst="rect">
            <a:avLst/>
          </a:prstGeom>
        </p:spPr>
      </p:pic>
    </p:spTree>
    <p:extLst>
      <p:ext uri="{BB962C8B-B14F-4D97-AF65-F5344CB8AC3E}">
        <p14:creationId xmlns:p14="http://schemas.microsoft.com/office/powerpoint/2010/main" val="50053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54167E-6 0 L 0.00221 1 " pathEditMode="relative" rAng="0" ptsTypes="AA">
                                      <p:cBhvr>
                                        <p:cTn id="6" dur="1000" fill="hold"/>
                                        <p:tgtEl>
                                          <p:spTgt spid="4"/>
                                        </p:tgtEl>
                                        <p:attrNameLst>
                                          <p:attrName>ppt_x</p:attrName>
                                          <p:attrName>ppt_y</p:attrName>
                                        </p:attrNameLst>
                                      </p:cBhvr>
                                      <p:rCtr x="104" y="500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uiExpand="1"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94E7D-1788-974E-B84E-891B6750D4CB}" type="datetimeFigureOut">
              <a:rPr lang="en-US" smtClean="0"/>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47951-1503-A04E-A15F-316F58CC040D}" type="slidenum">
              <a:rPr lang="en-US" smtClean="0"/>
              <a:t>‹#›</a:t>
            </a:fld>
            <a:endParaRPr lang="en-US"/>
          </a:p>
        </p:txBody>
      </p:sp>
    </p:spTree>
    <p:extLst>
      <p:ext uri="{BB962C8B-B14F-4D97-AF65-F5344CB8AC3E}">
        <p14:creationId xmlns:p14="http://schemas.microsoft.com/office/powerpoint/2010/main" val="3803460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477107"/>
            <a:ext cx="9144000" cy="872197"/>
          </a:xfrm>
          <a:prstGeom prst="rect">
            <a:avLst/>
          </a:prstGeom>
        </p:spPr>
        <p:txBody>
          <a:bodyPr anchor="b">
            <a:noAutofit/>
          </a:bodyPr>
          <a:lstStyle>
            <a:lvl1pPr algn="ctr">
              <a:defRPr sz="4800"/>
            </a:lvl1pPr>
          </a:lstStyle>
          <a:p>
            <a:r>
              <a:rPr lang="en-US" dirty="0"/>
              <a:t>Sub-Section Header</a:t>
            </a:r>
          </a:p>
        </p:txBody>
      </p:sp>
      <p:sp>
        <p:nvSpPr>
          <p:cNvPr id="4" name="Footer Placeholder 3">
            <a:extLst>
              <a:ext uri="{FF2B5EF4-FFF2-40B4-BE49-F238E27FC236}">
                <a16:creationId xmlns:a16="http://schemas.microsoft.com/office/drawing/2014/main" id="{5C3A140E-EBF5-7A4B-8F26-78545DCFFACE}"/>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cxnSp>
        <p:nvCxnSpPr>
          <p:cNvPr id="7" name="Straight Connector 6">
            <a:extLst>
              <a:ext uri="{FF2B5EF4-FFF2-40B4-BE49-F238E27FC236}">
                <a16:creationId xmlns:a16="http://schemas.microsoft.com/office/drawing/2014/main" id="{DB7F3FD1-DEDA-C94C-8CD8-6A2A4BB95ACB}"/>
              </a:ext>
            </a:extLst>
          </p:cNvPr>
          <p:cNvCxnSpPr/>
          <p:nvPr userDrawn="1"/>
        </p:nvCxnSpPr>
        <p:spPr>
          <a:xfrm>
            <a:off x="-9542417" y="3004923"/>
            <a:ext cx="9270609"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66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4.44444E-6 L 0.90247 -4.44444E-6 " pathEditMode="relative" rAng="0" ptsTypes="AA">
                                      <p:cBhvr>
                                        <p:cTn id="6" dur="1000" fill="hold"/>
                                        <p:tgtEl>
                                          <p:spTgt spid="7"/>
                                        </p:tgtEl>
                                        <p:attrNameLst>
                                          <p:attrName>ppt_x</p:attrName>
                                          <p:attrName>ppt_y</p:attrName>
                                        </p:attrNameLst>
                                      </p:cBhvr>
                                      <p:rCtr x="451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tic Pictur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4113B4-52E1-CD47-B59C-0EA8A03F8EB0}"/>
              </a:ext>
            </a:extLst>
          </p:cNvPr>
          <p:cNvPicPr>
            <a:picLocks noChangeAspect="1"/>
          </p:cNvPicPr>
          <p:nvPr userDrawn="1"/>
        </p:nvPicPr>
        <p:blipFill rotWithShape="1">
          <a:blip r:embed="rId2">
            <a:alphaModFix amt="20000"/>
          </a:blip>
          <a:srcRect l="39550" t="38830" r="26135" b="9006"/>
          <a:stretch/>
        </p:blipFill>
        <p:spPr>
          <a:xfrm>
            <a:off x="9052560" y="-568446"/>
            <a:ext cx="3529263" cy="3577389"/>
          </a:xfrm>
          <a:prstGeom prst="rect">
            <a:avLst/>
          </a:prstGeom>
          <a:effectLst>
            <a:glow>
              <a:schemeClr val="accent1">
                <a:alpha val="40000"/>
              </a:schemeClr>
            </a:glow>
            <a:softEdge rad="800100"/>
          </a:effectLst>
        </p:spPr>
      </p:pic>
      <p:sp>
        <p:nvSpPr>
          <p:cNvPr id="3" name="Content Placeholder 2"/>
          <p:cNvSpPr>
            <a:spLocks noGrp="1"/>
          </p:cNvSpPr>
          <p:nvPr>
            <p:ph idx="1"/>
          </p:nvPr>
        </p:nvSpPr>
        <p:spPr>
          <a:xfrm>
            <a:off x="5183188" y="2084832"/>
            <a:ext cx="6170604" cy="3776218"/>
          </a:xfrm>
        </p:spPr>
        <p:txBody>
          <a:bodyPr/>
          <a:lstStyle>
            <a:lvl1pPr marL="457200" indent="-457200">
              <a:buClr>
                <a:schemeClr val="accent2"/>
              </a:buClr>
              <a:buFont typeface=".Lucida Grande UI Regular"/>
              <a:buChar char="⇢"/>
              <a:defRPr sz="3200"/>
            </a:lvl1pPr>
            <a:lvl2pPr marL="685800" indent="-228600">
              <a:buClr>
                <a:schemeClr val="accent5"/>
              </a:buClr>
              <a:buFont typeface=".Lucida Grande UI Regular"/>
              <a:buChar char="⇢"/>
              <a:defRPr sz="2800"/>
            </a:lvl2pPr>
            <a:lvl3pPr marL="1143000" indent="-228600">
              <a:buClr>
                <a:schemeClr val="accent5"/>
              </a:buClr>
              <a:buFont typeface=".Lucida Grande UI Regular"/>
              <a:buChar char="⇢"/>
              <a:defRPr sz="2400"/>
            </a:lvl3pPr>
            <a:lvl4pPr marL="1600200" indent="-228600">
              <a:buClr>
                <a:schemeClr val="accent5"/>
              </a:buClr>
              <a:buFont typeface=".Lucida Grande UI Regular"/>
              <a:buChar char="⇢"/>
              <a:defRPr sz="2000"/>
            </a:lvl4pPr>
            <a:lvl5pPr marL="2057400" indent="-228600">
              <a:buClr>
                <a:schemeClr val="accent5"/>
              </a:buClr>
              <a:buFont typeface=".Lucida Grande UI Regular"/>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A30A5B5-0020-BB42-893C-E6C37B5BE895}"/>
              </a:ext>
            </a:extLst>
          </p:cNvPr>
          <p:cNvCxnSpPr>
            <a:cxnSpLocks/>
          </p:cNvCxnSpPr>
          <p:nvPr userDrawn="1"/>
        </p:nvCxnSpPr>
        <p:spPr>
          <a:xfrm>
            <a:off x="4834725" y="2081655"/>
            <a:ext cx="0" cy="3776217"/>
          </a:xfrm>
          <a:prstGeom prst="line">
            <a:avLst/>
          </a:prstGeom>
          <a:ln w="76200" cmpd="sng">
            <a:gradFill>
              <a:gsLst>
                <a:gs pos="0">
                  <a:schemeClr val="accent1">
                    <a:lumMod val="5000"/>
                    <a:lumOff val="95000"/>
                  </a:schemeClr>
                </a:gs>
                <a:gs pos="21000">
                  <a:schemeClr val="accent1">
                    <a:lumMod val="45000"/>
                    <a:lumOff val="55000"/>
                  </a:schemeClr>
                </a:gs>
                <a:gs pos="100000">
                  <a:schemeClr val="accent2"/>
                </a:gs>
              </a:gsLst>
              <a:lin ang="5400000" scaled="1"/>
            </a:gradFill>
            <a:prstDash val="solid"/>
          </a:ln>
          <a:effectLst/>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3342FF9-AE25-164E-B043-7DAD33F2133C}"/>
              </a:ext>
            </a:extLst>
          </p:cNvPr>
          <p:cNvSpPr>
            <a:spLocks noGrp="1"/>
          </p:cNvSpPr>
          <p:nvPr>
            <p:ph type="ftr" sz="quarter" idx="11"/>
          </p:nvPr>
        </p:nvSpPr>
        <p:spPr>
          <a:xfrm>
            <a:off x="4038600" y="6356350"/>
            <a:ext cx="4114800" cy="365125"/>
          </a:xfrm>
          <a:prstGeom prst="rect">
            <a:avLst/>
          </a:prstGeom>
        </p:spPr>
        <p:txBody>
          <a:bodyPr/>
          <a:lstStyle/>
          <a:p>
            <a:r>
              <a:rPr lang="en-US" dirty="0"/>
              <a:t>© Adam Frisbee | @</a:t>
            </a:r>
            <a:r>
              <a:rPr lang="en-US" dirty="0" err="1"/>
              <a:t>adam_frisbee</a:t>
            </a:r>
            <a:r>
              <a:rPr lang="en-US" dirty="0"/>
              <a:t> | </a:t>
            </a:r>
            <a:r>
              <a:rPr lang="en-US" dirty="0" err="1"/>
              <a:t>adamfrisbee.com</a:t>
            </a:r>
            <a:endParaRPr lang="en-US" dirty="0"/>
          </a:p>
        </p:txBody>
      </p:sp>
      <p:sp>
        <p:nvSpPr>
          <p:cNvPr id="4" name="Title 3">
            <a:extLst>
              <a:ext uri="{FF2B5EF4-FFF2-40B4-BE49-F238E27FC236}">
                <a16:creationId xmlns:a16="http://schemas.microsoft.com/office/drawing/2014/main" id="{8D821982-96DC-1E44-B64E-37D09C08D6B4}"/>
              </a:ext>
            </a:extLst>
          </p:cNvPr>
          <p:cNvSpPr>
            <a:spLocks noGrp="1"/>
          </p:cNvSpPr>
          <p:nvPr>
            <p:ph type="title" hasCustomPrompt="1"/>
          </p:nvPr>
        </p:nvSpPr>
        <p:spPr/>
        <p:txBody>
          <a:bodyPr/>
          <a:lstStyle/>
          <a:p>
            <a:r>
              <a:rPr lang="en-US" dirty="0"/>
              <a:t>Static picture left</a:t>
            </a:r>
          </a:p>
        </p:txBody>
      </p:sp>
      <p:sp>
        <p:nvSpPr>
          <p:cNvPr id="13" name="Picture Placeholder 12">
            <a:extLst>
              <a:ext uri="{FF2B5EF4-FFF2-40B4-BE49-F238E27FC236}">
                <a16:creationId xmlns:a16="http://schemas.microsoft.com/office/drawing/2014/main" id="{7D8DEB00-7129-344B-901E-145064506945}"/>
              </a:ext>
            </a:extLst>
          </p:cNvPr>
          <p:cNvSpPr>
            <a:spLocks noGrp="1"/>
          </p:cNvSpPr>
          <p:nvPr>
            <p:ph type="pic" sz="quarter" idx="12"/>
          </p:nvPr>
        </p:nvSpPr>
        <p:spPr>
          <a:xfrm>
            <a:off x="838199" y="2190750"/>
            <a:ext cx="3705629" cy="366712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412662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Pictur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4113B4-52E1-CD47-B59C-0EA8A03F8EB0}"/>
              </a:ext>
            </a:extLst>
          </p:cNvPr>
          <p:cNvPicPr>
            <a:picLocks noChangeAspect="1"/>
          </p:cNvPicPr>
          <p:nvPr userDrawn="1"/>
        </p:nvPicPr>
        <p:blipFill rotWithShape="1">
          <a:blip r:embed="rId2">
            <a:alphaModFix amt="20000"/>
          </a:blip>
          <a:srcRect l="39550" t="38830" r="26135" b="9006"/>
          <a:stretch/>
        </p:blipFill>
        <p:spPr>
          <a:xfrm>
            <a:off x="9052560" y="-568446"/>
            <a:ext cx="3529263" cy="3577389"/>
          </a:xfrm>
          <a:prstGeom prst="rect">
            <a:avLst/>
          </a:prstGeom>
          <a:effectLst>
            <a:glow>
              <a:schemeClr val="accent1">
                <a:alpha val="40000"/>
              </a:schemeClr>
            </a:glow>
            <a:softEdge rad="800100"/>
          </a:effectLst>
        </p:spPr>
      </p:pic>
      <p:sp>
        <p:nvSpPr>
          <p:cNvPr id="3" name="Content Placeholder 2"/>
          <p:cNvSpPr>
            <a:spLocks noGrp="1"/>
          </p:cNvSpPr>
          <p:nvPr>
            <p:ph idx="1"/>
          </p:nvPr>
        </p:nvSpPr>
        <p:spPr>
          <a:xfrm>
            <a:off x="5183188" y="2084832"/>
            <a:ext cx="6170604" cy="3776218"/>
          </a:xfrm>
        </p:spPr>
        <p:txBody>
          <a:bodyPr/>
          <a:lstStyle>
            <a:lvl1pPr marL="457200" indent="-457200">
              <a:buClr>
                <a:schemeClr val="accent2"/>
              </a:buClr>
              <a:buFont typeface=".Lucida Grande UI Regular"/>
              <a:buChar char="⇢"/>
              <a:defRPr sz="3200"/>
            </a:lvl1pPr>
            <a:lvl2pPr marL="685800" indent="-228600">
              <a:buClr>
                <a:schemeClr val="accent5"/>
              </a:buClr>
              <a:buFont typeface=".Lucida Grande UI Regular"/>
              <a:buChar char="⇢"/>
              <a:defRPr sz="2800"/>
            </a:lvl2pPr>
            <a:lvl3pPr marL="1143000" indent="-228600">
              <a:buClr>
                <a:schemeClr val="accent5"/>
              </a:buClr>
              <a:buFont typeface=".Lucida Grande UI Regular"/>
              <a:buChar char="⇢"/>
              <a:defRPr sz="2400"/>
            </a:lvl3pPr>
            <a:lvl4pPr marL="1600200" indent="-228600">
              <a:buClr>
                <a:schemeClr val="accent5"/>
              </a:buClr>
              <a:buFont typeface=".Lucida Grande UI Regular"/>
              <a:buChar char="⇢"/>
              <a:defRPr sz="2000"/>
            </a:lvl4pPr>
            <a:lvl5pPr marL="2057400" indent="-228600">
              <a:buClr>
                <a:schemeClr val="accent5"/>
              </a:buClr>
              <a:buFont typeface=".Lucida Grande UI Regular"/>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285E7E6C-DA8B-1741-B77B-3ADC92A3B8D3}"/>
              </a:ext>
            </a:extLst>
          </p:cNvPr>
          <p:cNvSpPr>
            <a:spLocks noGrp="1"/>
          </p:cNvSpPr>
          <p:nvPr>
            <p:ph type="pic" sz="quarter" idx="10"/>
          </p:nvPr>
        </p:nvSpPr>
        <p:spPr>
          <a:xfrm>
            <a:off x="209405" y="2084832"/>
            <a:ext cx="3829184" cy="3776217"/>
          </a:xfrm>
        </p:spPr>
        <p:txBody>
          <a:bodyPr/>
          <a:lstStyle>
            <a:lvl1pPr marL="0" indent="0">
              <a:buNone/>
              <a:defRPr/>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1A30A5B5-0020-BB42-893C-E6C37B5BE895}"/>
              </a:ext>
            </a:extLst>
          </p:cNvPr>
          <p:cNvCxnSpPr>
            <a:cxnSpLocks/>
          </p:cNvCxnSpPr>
          <p:nvPr userDrawn="1"/>
        </p:nvCxnSpPr>
        <p:spPr>
          <a:xfrm>
            <a:off x="4808943" y="2084832"/>
            <a:ext cx="0" cy="3776217"/>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3342FF9-AE25-164E-B043-7DAD33F2133C}"/>
              </a:ext>
            </a:extLst>
          </p:cNvPr>
          <p:cNvSpPr>
            <a:spLocks noGrp="1"/>
          </p:cNvSpPr>
          <p:nvPr>
            <p:ph type="ftr" sz="quarter" idx="11"/>
          </p:nvPr>
        </p:nvSpPr>
        <p:spPr>
          <a:xfrm>
            <a:off x="4038600" y="6356350"/>
            <a:ext cx="4114800" cy="365125"/>
          </a:xfrm>
          <a:prstGeom prst="rect">
            <a:avLst/>
          </a:prstGeom>
        </p:spPr>
        <p:txBody>
          <a:bodyPr/>
          <a:lstStyle/>
          <a:p>
            <a:r>
              <a:rPr lang="en-US" dirty="0"/>
              <a:t>© Adam Frisbee | @</a:t>
            </a:r>
            <a:r>
              <a:rPr lang="en-US" dirty="0" err="1"/>
              <a:t>adam_frisbee</a:t>
            </a:r>
            <a:r>
              <a:rPr lang="en-US" dirty="0"/>
              <a:t> | </a:t>
            </a:r>
            <a:r>
              <a:rPr lang="en-US" dirty="0" err="1"/>
              <a:t>adamfrisbee.com</a:t>
            </a:r>
            <a:endParaRPr lang="en-US" dirty="0"/>
          </a:p>
        </p:txBody>
      </p:sp>
      <p:sp>
        <p:nvSpPr>
          <p:cNvPr id="4" name="Title 3">
            <a:extLst>
              <a:ext uri="{FF2B5EF4-FFF2-40B4-BE49-F238E27FC236}">
                <a16:creationId xmlns:a16="http://schemas.microsoft.com/office/drawing/2014/main" id="{8D821982-96DC-1E44-B64E-37D09C08D6B4}"/>
              </a:ext>
            </a:extLst>
          </p:cNvPr>
          <p:cNvSpPr>
            <a:spLocks noGrp="1"/>
          </p:cNvSpPr>
          <p:nvPr>
            <p:ph type="title" hasCustomPrompt="1"/>
          </p:nvPr>
        </p:nvSpPr>
        <p:spPr/>
        <p:txBody>
          <a:bodyPr/>
          <a:lstStyle/>
          <a:p>
            <a:r>
              <a:rPr lang="en-US" dirty="0"/>
              <a:t>Animated picture left</a:t>
            </a:r>
          </a:p>
        </p:txBody>
      </p:sp>
    </p:spTree>
    <p:extLst>
      <p:ext uri="{BB962C8B-B14F-4D97-AF65-F5344CB8AC3E}">
        <p14:creationId xmlns:p14="http://schemas.microsoft.com/office/powerpoint/2010/main" val="328798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nodePh="1">
                                  <p:stCondLst>
                                    <p:cond delay="0"/>
                                  </p:stCondLst>
                                  <p:endCondLst>
                                    <p:cond evt="begin" delay="0">
                                      <p:tn val="5"/>
                                    </p:cond>
                                  </p:endCondLst>
                                  <p:childTnLst>
                                    <p:animMotion origin="layout" path="M 1.25E-6 3.33333E-6 L 0.02995 -0.0007 " pathEditMode="relative" rAng="0" ptsTypes="AA">
                                      <p:cBhvr>
                                        <p:cTn id="6" dur="500" fill="hold"/>
                                        <p:tgtEl>
                                          <p:spTgt spid="10"/>
                                        </p:tgtEl>
                                        <p:attrNameLst>
                                          <p:attrName>ppt_x</p:attrName>
                                          <p:attrName>ppt_y</p:attrName>
                                        </p:attrNameLst>
                                      </p:cBhvr>
                                      <p:rCtr x="1497" y="-46"/>
                                    </p:animMotion>
                                  </p:childTnLst>
                                </p:cTn>
                              </p:par>
                              <p:par>
                                <p:cTn id="7" presetID="12" presetClass="entr" presetSubtype="8"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500"/>
                                        <p:tgtEl>
                                          <p:spTgt spid="12"/>
                                        </p:tgtEl>
                                        <p:attrNameLst>
                                          <p:attrName>ppt_x</p:attrName>
                                        </p:attrNameLst>
                                      </p:cBhvr>
                                      <p:tavLst>
                                        <p:tav tm="0">
                                          <p:val>
                                            <p:strVal val="#ppt_x-#ppt_w*1.125000"/>
                                          </p:val>
                                        </p:tav>
                                        <p:tav tm="100000">
                                          <p:val>
                                            <p:strVal val="#ppt_x"/>
                                          </p:val>
                                        </p:tav>
                                      </p:tavLst>
                                    </p:anim>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1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1325563"/>
          </a:xfrm>
          <a:prstGeom prst="rect">
            <a:avLst/>
          </a:prstGeom>
        </p:spPr>
        <p:txBody>
          <a:bodyPr/>
          <a:lstStyle/>
          <a:p>
            <a:r>
              <a:rPr lang="en-US" dirty="0"/>
              <a:t>Compare</a:t>
            </a:r>
          </a:p>
        </p:txBody>
      </p:sp>
      <p:sp>
        <p:nvSpPr>
          <p:cNvPr id="3" name="Content Placeholder 2"/>
          <p:cNvSpPr>
            <a:spLocks noGrp="1"/>
          </p:cNvSpPr>
          <p:nvPr>
            <p:ph sz="half" idx="1"/>
          </p:nvPr>
        </p:nvSpPr>
        <p:spPr>
          <a:xfrm>
            <a:off x="838200" y="1825625"/>
            <a:ext cx="4388556" cy="4351338"/>
          </a:xfrm>
        </p:spPr>
        <p:txBody>
          <a:bodyPr/>
          <a:lstStyle>
            <a:lvl1pPr marL="457200" indent="-457200">
              <a:buClr>
                <a:schemeClr val="accent2"/>
              </a:buClr>
              <a:buFont typeface=".Lucida Grande UI Regular"/>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65242" y="1825625"/>
            <a:ext cx="4388557" cy="4351338"/>
          </a:xfrm>
        </p:spPr>
        <p:txBody>
          <a:bodyPr/>
          <a:lstStyle>
            <a:lvl1pPr marL="457200" indent="-457200">
              <a:buClr>
                <a:schemeClr val="accent2"/>
              </a:buClr>
              <a:buFont typeface=".Lucida Grande UI Regular"/>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D2C271-3C7A-CD46-9649-E18133BDF375}"/>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pic>
        <p:nvPicPr>
          <p:cNvPr id="7" name="Picture 6">
            <a:extLst>
              <a:ext uri="{FF2B5EF4-FFF2-40B4-BE49-F238E27FC236}">
                <a16:creationId xmlns:a16="http://schemas.microsoft.com/office/drawing/2014/main" id="{2270307A-3FDF-4C4B-BE9C-8873BC596BDD}"/>
              </a:ext>
            </a:extLst>
          </p:cNvPr>
          <p:cNvPicPr>
            <a:picLocks noChangeAspect="1"/>
          </p:cNvPicPr>
          <p:nvPr userDrawn="1"/>
        </p:nvPicPr>
        <p:blipFill>
          <a:blip r:embed="rId2">
            <a:duotone>
              <a:schemeClr val="accent2">
                <a:shade val="45000"/>
                <a:satMod val="135000"/>
              </a:schemeClr>
              <a:prstClr val="white"/>
            </a:duotone>
          </a:blip>
          <a:stretch>
            <a:fillRect/>
          </a:stretch>
        </p:blipFill>
        <p:spPr>
          <a:xfrm rot="19287151">
            <a:off x="5087055" y="2845241"/>
            <a:ext cx="2017889" cy="2017889"/>
          </a:xfrm>
          <a:prstGeom prst="rect">
            <a:avLst/>
          </a:prstGeom>
        </p:spPr>
      </p:pic>
    </p:spTree>
    <p:extLst>
      <p:ext uri="{BB962C8B-B14F-4D97-AF65-F5344CB8AC3E}">
        <p14:creationId xmlns:p14="http://schemas.microsoft.com/office/powerpoint/2010/main" val="82703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xagon">
    <p:spTree>
      <p:nvGrpSpPr>
        <p:cNvPr id="1" name=""/>
        <p:cNvGrpSpPr/>
        <p:nvPr/>
      </p:nvGrpSpPr>
      <p:grpSpPr>
        <a:xfrm>
          <a:off x="0" y="0"/>
          <a:ext cx="0" cy="0"/>
          <a:chOff x="0" y="0"/>
          <a:chExt cx="0" cy="0"/>
        </a:xfrm>
      </p:grpSpPr>
      <p:sp>
        <p:nvSpPr>
          <p:cNvPr id="11" name="Triangle 10">
            <a:extLst>
              <a:ext uri="{FF2B5EF4-FFF2-40B4-BE49-F238E27FC236}">
                <a16:creationId xmlns:a16="http://schemas.microsoft.com/office/drawing/2014/main" id="{E31902E0-7BD6-E64C-B861-0D19CC300851}"/>
              </a:ext>
            </a:extLst>
          </p:cNvPr>
          <p:cNvSpPr/>
          <p:nvPr userDrawn="1"/>
        </p:nvSpPr>
        <p:spPr>
          <a:xfrm rot="10800000">
            <a:off x="4648200" y="857955"/>
            <a:ext cx="2895600" cy="24892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xygen" panose="02000503000000000000" pitchFamily="2" charset="77"/>
            </a:endParaRPr>
          </a:p>
        </p:txBody>
      </p:sp>
      <p:sp>
        <p:nvSpPr>
          <p:cNvPr id="12" name="Triangle 11">
            <a:extLst>
              <a:ext uri="{FF2B5EF4-FFF2-40B4-BE49-F238E27FC236}">
                <a16:creationId xmlns:a16="http://schemas.microsoft.com/office/drawing/2014/main" id="{EC3E15BB-D533-C447-A206-ED6D67B1552A}"/>
              </a:ext>
            </a:extLst>
          </p:cNvPr>
          <p:cNvSpPr/>
          <p:nvPr userDrawn="1"/>
        </p:nvSpPr>
        <p:spPr>
          <a:xfrm rot="14434340">
            <a:off x="5829670" y="1554324"/>
            <a:ext cx="2895600" cy="248920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xygen" panose="02000503000000000000" pitchFamily="2" charset="77"/>
            </a:endParaRPr>
          </a:p>
        </p:txBody>
      </p:sp>
      <p:sp>
        <p:nvSpPr>
          <p:cNvPr id="13" name="Triangle 12">
            <a:extLst>
              <a:ext uri="{FF2B5EF4-FFF2-40B4-BE49-F238E27FC236}">
                <a16:creationId xmlns:a16="http://schemas.microsoft.com/office/drawing/2014/main" id="{4AB5DFD3-C62D-2B44-98B8-4D0E06BFDA6F}"/>
              </a:ext>
            </a:extLst>
          </p:cNvPr>
          <p:cNvSpPr/>
          <p:nvPr userDrawn="1"/>
        </p:nvSpPr>
        <p:spPr>
          <a:xfrm rot="18026298">
            <a:off x="5812233" y="2905467"/>
            <a:ext cx="2895600" cy="24892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xygen" panose="02000503000000000000" pitchFamily="2" charset="77"/>
            </a:endParaRPr>
          </a:p>
        </p:txBody>
      </p:sp>
      <p:sp>
        <p:nvSpPr>
          <p:cNvPr id="14" name="Triangle 13">
            <a:extLst>
              <a:ext uri="{FF2B5EF4-FFF2-40B4-BE49-F238E27FC236}">
                <a16:creationId xmlns:a16="http://schemas.microsoft.com/office/drawing/2014/main" id="{1CD1EF5B-5CEE-A845-A4CC-BD24DAE72678}"/>
              </a:ext>
            </a:extLst>
          </p:cNvPr>
          <p:cNvSpPr/>
          <p:nvPr userDrawn="1"/>
        </p:nvSpPr>
        <p:spPr>
          <a:xfrm rot="7213277">
            <a:off x="3474516" y="1538403"/>
            <a:ext cx="2895600" cy="24892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xygen" panose="02000503000000000000" pitchFamily="2" charset="77"/>
            </a:endParaRPr>
          </a:p>
        </p:txBody>
      </p:sp>
      <p:sp>
        <p:nvSpPr>
          <p:cNvPr id="15" name="Triangle 14">
            <a:extLst>
              <a:ext uri="{FF2B5EF4-FFF2-40B4-BE49-F238E27FC236}">
                <a16:creationId xmlns:a16="http://schemas.microsoft.com/office/drawing/2014/main" id="{ECA4BCC2-29D1-3741-9082-F7C1C6BA377A}"/>
              </a:ext>
            </a:extLst>
          </p:cNvPr>
          <p:cNvSpPr/>
          <p:nvPr userDrawn="1"/>
        </p:nvSpPr>
        <p:spPr>
          <a:xfrm rot="3611414">
            <a:off x="3455140" y="2903473"/>
            <a:ext cx="2895600" cy="24892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xygen" panose="02000503000000000000" pitchFamily="2" charset="77"/>
            </a:endParaRPr>
          </a:p>
        </p:txBody>
      </p:sp>
      <p:sp>
        <p:nvSpPr>
          <p:cNvPr id="16" name="Triangle 15">
            <a:extLst>
              <a:ext uri="{FF2B5EF4-FFF2-40B4-BE49-F238E27FC236}">
                <a16:creationId xmlns:a16="http://schemas.microsoft.com/office/drawing/2014/main" id="{61B32392-5EAE-5C45-A548-AC25E1E18AF8}"/>
              </a:ext>
            </a:extLst>
          </p:cNvPr>
          <p:cNvSpPr/>
          <p:nvPr userDrawn="1"/>
        </p:nvSpPr>
        <p:spPr>
          <a:xfrm>
            <a:off x="4639998" y="3577545"/>
            <a:ext cx="2895600" cy="24892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xygen" panose="02000503000000000000" pitchFamily="2" charset="77"/>
            </a:endParaRPr>
          </a:p>
        </p:txBody>
      </p:sp>
      <p:sp>
        <p:nvSpPr>
          <p:cNvPr id="10" name="Content Placeholder 9">
            <a:extLst>
              <a:ext uri="{FF2B5EF4-FFF2-40B4-BE49-F238E27FC236}">
                <a16:creationId xmlns:a16="http://schemas.microsoft.com/office/drawing/2014/main" id="{4B5D361C-2F7C-854F-8069-08C8387E9B96}"/>
              </a:ext>
            </a:extLst>
          </p:cNvPr>
          <p:cNvSpPr>
            <a:spLocks noGrp="1"/>
          </p:cNvSpPr>
          <p:nvPr>
            <p:ph sz="quarter" idx="12"/>
          </p:nvPr>
        </p:nvSpPr>
        <p:spPr>
          <a:xfrm>
            <a:off x="4122143" y="1901100"/>
            <a:ext cx="914400" cy="1369854"/>
          </a:xfrm>
        </p:spPr>
        <p:txBody>
          <a:bodyPr>
            <a:noAutofit/>
          </a:bodyPr>
          <a:lstStyle>
            <a:lvl1pPr marL="0" indent="0">
              <a:buNone/>
              <a:defRPr sz="1800"/>
            </a:lvl1pPr>
            <a:lvl5pPr>
              <a:defRPr sz="1000"/>
            </a:lvl5pPr>
          </a:lstStyle>
          <a:p>
            <a:pPr lvl="0"/>
            <a:r>
              <a:rPr lang="en-US"/>
              <a:t>Click to edit Master text styles</a:t>
            </a:r>
          </a:p>
        </p:txBody>
      </p:sp>
      <p:sp>
        <p:nvSpPr>
          <p:cNvPr id="18" name="Content Placeholder 17">
            <a:extLst>
              <a:ext uri="{FF2B5EF4-FFF2-40B4-BE49-F238E27FC236}">
                <a16:creationId xmlns:a16="http://schemas.microsoft.com/office/drawing/2014/main" id="{F78D4A3C-D5F6-1640-BF6A-CB80808526C3}"/>
              </a:ext>
            </a:extLst>
          </p:cNvPr>
          <p:cNvSpPr>
            <a:spLocks noGrp="1"/>
          </p:cNvSpPr>
          <p:nvPr>
            <p:ph sz="quarter" idx="13"/>
          </p:nvPr>
        </p:nvSpPr>
        <p:spPr>
          <a:xfrm>
            <a:off x="4122143" y="3700790"/>
            <a:ext cx="914400" cy="1369853"/>
          </a:xfrm>
        </p:spPr>
        <p:txBody>
          <a:bodyPr>
            <a:noAutofit/>
          </a:bodyPr>
          <a:lstStyle>
            <a:lvl1pPr marL="0" indent="0">
              <a:buNone/>
              <a:defRPr sz="1600"/>
            </a:lvl1pPr>
            <a:lvl5pPr marL="1828800" indent="0">
              <a:buNone/>
              <a:defRPr sz="1000"/>
            </a:lvl5pPr>
          </a:lstStyle>
          <a:p>
            <a:pPr lvl="0"/>
            <a:r>
              <a:rPr lang="en-US"/>
              <a:t>Click to edit Master text styles</a:t>
            </a:r>
          </a:p>
        </p:txBody>
      </p:sp>
      <p:sp>
        <p:nvSpPr>
          <p:cNvPr id="20" name="Content Placeholder 19">
            <a:extLst>
              <a:ext uri="{FF2B5EF4-FFF2-40B4-BE49-F238E27FC236}">
                <a16:creationId xmlns:a16="http://schemas.microsoft.com/office/drawing/2014/main" id="{86A80EF7-4966-9E42-92FC-7A4D50808932}"/>
              </a:ext>
            </a:extLst>
          </p:cNvPr>
          <p:cNvSpPr>
            <a:spLocks noGrp="1"/>
          </p:cNvSpPr>
          <p:nvPr>
            <p:ph sz="quarter" idx="14"/>
          </p:nvPr>
        </p:nvSpPr>
        <p:spPr>
          <a:xfrm>
            <a:off x="5649862" y="4574498"/>
            <a:ext cx="947695" cy="1370571"/>
          </a:xfrm>
        </p:spPr>
        <p:txBody>
          <a:bodyPr>
            <a:noAutofit/>
          </a:bodyPr>
          <a:lstStyle>
            <a:lvl1pPr marL="0" indent="0">
              <a:buNone/>
              <a:defRPr sz="1600"/>
            </a:lvl1pPr>
            <a:lvl5pPr marL="1828800" indent="0">
              <a:buNone/>
              <a:defRPr sz="1000"/>
            </a:lvl5pPr>
          </a:lstStyle>
          <a:p>
            <a:pPr lvl="0"/>
            <a:r>
              <a:rPr lang="en-US"/>
              <a:t>Click to edit Master text styles</a:t>
            </a:r>
          </a:p>
        </p:txBody>
      </p:sp>
      <p:sp>
        <p:nvSpPr>
          <p:cNvPr id="22" name="Content Placeholder 21">
            <a:extLst>
              <a:ext uri="{FF2B5EF4-FFF2-40B4-BE49-F238E27FC236}">
                <a16:creationId xmlns:a16="http://schemas.microsoft.com/office/drawing/2014/main" id="{A8181D33-8BDF-5D44-8704-773A99FE97AD}"/>
              </a:ext>
            </a:extLst>
          </p:cNvPr>
          <p:cNvSpPr>
            <a:spLocks noGrp="1"/>
          </p:cNvSpPr>
          <p:nvPr>
            <p:ph sz="quarter" idx="15" hasCustomPrompt="1"/>
          </p:nvPr>
        </p:nvSpPr>
        <p:spPr>
          <a:xfrm>
            <a:off x="7143453" y="3660764"/>
            <a:ext cx="967487" cy="1409879"/>
          </a:xfrm>
        </p:spPr>
        <p:txBody>
          <a:bodyPr>
            <a:noAutofit/>
          </a:bodyPr>
          <a:lstStyle>
            <a:lvl1pPr marL="0" indent="0">
              <a:buNone/>
              <a:defRPr sz="1600"/>
            </a:lvl1pPr>
            <a:lvl5pPr marL="1828800" indent="0">
              <a:buNone/>
              <a:defRPr/>
            </a:lvl5pPr>
          </a:lstStyle>
          <a:p>
            <a:pPr lvl="0"/>
            <a:r>
              <a:rPr lang="en-US" dirty="0"/>
              <a:t>Click to edit Master text </a:t>
            </a:r>
            <a:r>
              <a:rPr lang="en-US" dirty="0" err="1"/>
              <a:t>stylesdit</a:t>
            </a:r>
            <a:r>
              <a:rPr lang="en-US" dirty="0"/>
              <a:t> Master text styles</a:t>
            </a:r>
          </a:p>
        </p:txBody>
      </p:sp>
      <p:sp>
        <p:nvSpPr>
          <p:cNvPr id="24" name="Content Placeholder 23">
            <a:extLst>
              <a:ext uri="{FF2B5EF4-FFF2-40B4-BE49-F238E27FC236}">
                <a16:creationId xmlns:a16="http://schemas.microsoft.com/office/drawing/2014/main" id="{12FEC077-8CF0-6C45-8D19-B683AAEE5A58}"/>
              </a:ext>
            </a:extLst>
          </p:cNvPr>
          <p:cNvSpPr>
            <a:spLocks noGrp="1"/>
          </p:cNvSpPr>
          <p:nvPr>
            <p:ph sz="quarter" idx="16"/>
          </p:nvPr>
        </p:nvSpPr>
        <p:spPr>
          <a:xfrm>
            <a:off x="7212049" y="1901100"/>
            <a:ext cx="914400" cy="1360448"/>
          </a:xfrm>
        </p:spPr>
        <p:txBody>
          <a:bodyPr>
            <a:normAutofit/>
          </a:bodyPr>
          <a:lstStyle>
            <a:lvl1pPr marL="0" indent="0">
              <a:buFont typeface="Arial" panose="020B0604020202020204" pitchFamily="34" charset="0"/>
              <a:buNone/>
              <a:defRPr sz="1600"/>
            </a:lvl1pPr>
            <a:lvl5pPr marL="1828800" indent="0">
              <a:buNone/>
              <a:defRPr/>
            </a:lvl5pPr>
          </a:lstStyle>
          <a:p>
            <a:pPr lvl="0"/>
            <a:r>
              <a:rPr lang="en-US"/>
              <a:t>Click to edit Master text styles</a:t>
            </a:r>
          </a:p>
        </p:txBody>
      </p:sp>
      <p:sp>
        <p:nvSpPr>
          <p:cNvPr id="17" name="Content Placeholder 23">
            <a:extLst>
              <a:ext uri="{FF2B5EF4-FFF2-40B4-BE49-F238E27FC236}">
                <a16:creationId xmlns:a16="http://schemas.microsoft.com/office/drawing/2014/main" id="{22B58768-355B-E545-88F7-DEE066DFDF15}"/>
              </a:ext>
            </a:extLst>
          </p:cNvPr>
          <p:cNvSpPr>
            <a:spLocks noGrp="1"/>
          </p:cNvSpPr>
          <p:nvPr>
            <p:ph sz="quarter" idx="17"/>
          </p:nvPr>
        </p:nvSpPr>
        <p:spPr>
          <a:xfrm>
            <a:off x="5646222" y="1061967"/>
            <a:ext cx="914400" cy="1360448"/>
          </a:xfrm>
        </p:spPr>
        <p:txBody>
          <a:bodyPr>
            <a:normAutofit/>
          </a:bodyPr>
          <a:lstStyle>
            <a:lvl1pPr marL="0" indent="0">
              <a:buFont typeface="Arial" panose="020B0604020202020204" pitchFamily="34" charset="0"/>
              <a:buNone/>
              <a:defRPr sz="1600"/>
            </a:lvl1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60306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ppt_x"/>
                                          </p:val>
                                        </p:tav>
                                        <p:tav tm="100000">
                                          <p:val>
                                            <p:strVal val="#ppt_x"/>
                                          </p:val>
                                        </p:tav>
                                      </p:tavLst>
                                    </p:anim>
                                    <p:anim calcmode="lin" valueType="num">
                                      <p:cBhvr additive="base">
                                        <p:cTn id="8" dur="3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300" fill="hold"/>
                                        <p:tgtEl>
                                          <p:spTgt spid="16"/>
                                        </p:tgtEl>
                                        <p:attrNameLst>
                                          <p:attrName>ppt_x</p:attrName>
                                        </p:attrNameLst>
                                      </p:cBhvr>
                                      <p:tavLst>
                                        <p:tav tm="0">
                                          <p:val>
                                            <p:strVal val="#ppt_x"/>
                                          </p:val>
                                        </p:tav>
                                        <p:tav tm="100000">
                                          <p:val>
                                            <p:strVal val="#ppt_x"/>
                                          </p:val>
                                        </p:tav>
                                      </p:tavLst>
                                    </p:anim>
                                    <p:anim calcmode="lin" valueType="num">
                                      <p:cBhvr additive="base">
                                        <p:cTn id="12" dur="3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300" fill="hold"/>
                                        <p:tgtEl>
                                          <p:spTgt spid="12"/>
                                        </p:tgtEl>
                                        <p:attrNameLst>
                                          <p:attrName>ppt_x</p:attrName>
                                        </p:attrNameLst>
                                      </p:cBhvr>
                                      <p:tavLst>
                                        <p:tav tm="0">
                                          <p:val>
                                            <p:strVal val="1+#ppt_w/2"/>
                                          </p:val>
                                        </p:tav>
                                        <p:tav tm="100000">
                                          <p:val>
                                            <p:strVal val="#ppt_x"/>
                                          </p:val>
                                        </p:tav>
                                      </p:tavLst>
                                    </p:anim>
                                    <p:anim calcmode="lin" valueType="num">
                                      <p:cBhvr additive="base">
                                        <p:cTn id="16" dur="3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fill="hold"/>
                                        <p:tgtEl>
                                          <p:spTgt spid="13"/>
                                        </p:tgtEl>
                                        <p:attrNameLst>
                                          <p:attrName>ppt_x</p:attrName>
                                        </p:attrNameLst>
                                      </p:cBhvr>
                                      <p:tavLst>
                                        <p:tav tm="0">
                                          <p:val>
                                            <p:strVal val="1+#ppt_w/2"/>
                                          </p:val>
                                        </p:tav>
                                        <p:tav tm="100000">
                                          <p:val>
                                            <p:strVal val="#ppt_x"/>
                                          </p:val>
                                        </p:tav>
                                      </p:tavLst>
                                    </p:anim>
                                    <p:anim calcmode="lin" valueType="num">
                                      <p:cBhvr additive="base">
                                        <p:cTn id="20" dur="3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5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300" fill="hold"/>
                                        <p:tgtEl>
                                          <p:spTgt spid="15"/>
                                        </p:tgtEl>
                                        <p:attrNameLst>
                                          <p:attrName>ppt_x</p:attrName>
                                        </p:attrNameLst>
                                      </p:cBhvr>
                                      <p:tavLst>
                                        <p:tav tm="0">
                                          <p:val>
                                            <p:strVal val="0-#ppt_w/2"/>
                                          </p:val>
                                        </p:tav>
                                        <p:tav tm="100000">
                                          <p:val>
                                            <p:strVal val="#ppt_x"/>
                                          </p:val>
                                        </p:tav>
                                      </p:tavLst>
                                    </p:anim>
                                    <p:anim calcmode="lin" valueType="num">
                                      <p:cBhvr additive="base">
                                        <p:cTn id="24" dur="3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9" fill="hold" grpId="0" nodeType="withEffect">
                                  <p:stCondLst>
                                    <p:cond delay="1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300" fill="hold"/>
                                        <p:tgtEl>
                                          <p:spTgt spid="14"/>
                                        </p:tgtEl>
                                        <p:attrNameLst>
                                          <p:attrName>ppt_x</p:attrName>
                                        </p:attrNameLst>
                                      </p:cBhvr>
                                      <p:tavLst>
                                        <p:tav tm="0">
                                          <p:val>
                                            <p:strVal val="0-#ppt_w/2"/>
                                          </p:val>
                                        </p:tav>
                                        <p:tav tm="100000">
                                          <p:val>
                                            <p:strVal val="#ppt_x"/>
                                          </p:val>
                                        </p:tav>
                                      </p:tavLst>
                                    </p:anim>
                                    <p:anim calcmode="lin" valueType="num">
                                      <p:cBhvr additive="base">
                                        <p:cTn id="28" dur="300" fill="hold"/>
                                        <p:tgtEl>
                                          <p:spTgt spid="14"/>
                                        </p:tgtEl>
                                        <p:attrNameLst>
                                          <p:attrName>ppt_y</p:attrName>
                                        </p:attrNameLst>
                                      </p:cBhvr>
                                      <p:tavLst>
                                        <p:tav tm="0">
                                          <p:val>
                                            <p:strVal val="0-#ppt_h/2"/>
                                          </p:val>
                                        </p:tav>
                                        <p:tav tm="100000">
                                          <p:val>
                                            <p:strVal val="#ppt_y"/>
                                          </p:val>
                                        </p:tav>
                                      </p:tavLst>
                                    </p:anim>
                                  </p:childTnLst>
                                </p:cTn>
                              </p:par>
                              <p:par>
                                <p:cTn id="29" presetID="1" presetClass="entr" presetSubtype="0" fill="hold" grpId="0" nodeType="withEffect">
                                  <p:stCondLst>
                                    <p:cond delay="120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1200"/>
                                  </p:stCondLst>
                                  <p:childTnLst>
                                    <p:set>
                                      <p:cBhvr>
                                        <p:cTn id="32" dur="1" fill="hold">
                                          <p:stCondLst>
                                            <p:cond delay="0"/>
                                          </p:stCondLst>
                                        </p:cTn>
                                        <p:tgtEl>
                                          <p:spTgt spid="24">
                                            <p:txEl>
                                              <p:pRg st="0" end="0"/>
                                            </p:txEl>
                                          </p:spTgt>
                                        </p:tgtEl>
                                        <p:attrNameLst>
                                          <p:attrName>style.visibility</p:attrName>
                                        </p:attrNameLst>
                                      </p:cBhvr>
                                      <p:to>
                                        <p:strVal val="visible"/>
                                      </p:to>
                                    </p:set>
                                  </p:childTnLst>
                                </p:cTn>
                              </p:par>
                              <p:par>
                                <p:cTn id="33" presetID="1" presetClass="entr" presetSubtype="0" fill="hold" grpId="0" nodeType="withEffect">
                                  <p:stCondLst>
                                    <p:cond delay="1200"/>
                                  </p:stCondLst>
                                  <p:childTnLst>
                                    <p:set>
                                      <p:cBhvr>
                                        <p:cTn id="34" dur="1" fill="hold">
                                          <p:stCondLst>
                                            <p:cond delay="0"/>
                                          </p:stCondLst>
                                        </p:cTn>
                                        <p:tgtEl>
                                          <p:spTgt spid="22">
                                            <p:txEl>
                                              <p:pRg st="0" end="0"/>
                                            </p:txEl>
                                          </p:spTgt>
                                        </p:tgtEl>
                                        <p:attrNameLst>
                                          <p:attrName>style.visibility</p:attrName>
                                        </p:attrNameLst>
                                      </p:cBhvr>
                                      <p:to>
                                        <p:strVal val="visible"/>
                                      </p:to>
                                    </p:set>
                                  </p:childTnLst>
                                </p:cTn>
                              </p:par>
                              <p:par>
                                <p:cTn id="35" presetID="1" presetClass="entr" presetSubtype="0" fill="hold" grpId="0" nodeType="withEffect">
                                  <p:stCondLst>
                                    <p:cond delay="120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par>
                                <p:cTn id="37" presetID="1" presetClass="entr" presetSubtype="0" fill="hold" grpId="0" nodeType="withEffect">
                                  <p:stCondLst>
                                    <p:cond delay="1200"/>
                                  </p:stCondLst>
                                  <p:childTnLst>
                                    <p:set>
                                      <p:cBhvr>
                                        <p:cTn id="38" dur="1" fill="hold">
                                          <p:stCondLst>
                                            <p:cond delay="0"/>
                                          </p:stCondLst>
                                        </p:cTn>
                                        <p:tgtEl>
                                          <p:spTgt spid="18">
                                            <p:txEl>
                                              <p:pRg st="0" end="0"/>
                                            </p:txEl>
                                          </p:spTgt>
                                        </p:tgtEl>
                                        <p:attrNameLst>
                                          <p:attrName>style.visibility</p:attrName>
                                        </p:attrNameLst>
                                      </p:cBhvr>
                                      <p:to>
                                        <p:strVal val="visible"/>
                                      </p:to>
                                    </p:set>
                                  </p:childTnLst>
                                </p:cTn>
                              </p:par>
                              <p:par>
                                <p:cTn id="39" presetID="1" presetClass="entr" presetSubtype="0" fill="hold" grpId="0" nodeType="withEffect">
                                  <p:stCondLst>
                                    <p:cond delay="120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0" grpId="0" build="p">
        <p:tmplLst>
          <p:tmpl lvl="1">
            <p:tnLst>
              <p:par>
                <p:cTn presetID="1" presetClass="entr" presetSubtype="0" fill="hold" nodeType="withEffect">
                  <p:stCondLst>
                    <p:cond delay="120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8" grpId="0" build="p">
        <p:tmplLst>
          <p:tmpl lvl="1">
            <p:tnLst>
              <p:par>
                <p:cTn presetID="1" presetClass="entr" presetSubtype="0" fill="hold" nodeType="withEffect">
                  <p:stCondLst>
                    <p:cond delay="120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20" grpId="0" build="p">
        <p:tmplLst>
          <p:tmpl lvl="1">
            <p:tnLst>
              <p:par>
                <p:cTn presetID="1" presetClass="entr" presetSubtype="0" fill="hold" nodeType="withEffect">
                  <p:stCondLst>
                    <p:cond delay="120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2" grpId="0" build="p">
        <p:tmplLst>
          <p:tmpl lvl="1">
            <p:tnLst>
              <p:par>
                <p:cTn presetID="1" presetClass="entr" presetSubtype="0" fill="hold" nodeType="withEffect">
                  <p:stCondLst>
                    <p:cond delay="120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4" grpId="0" build="p">
        <p:tmplLst>
          <p:tmpl lvl="1">
            <p:tnLst>
              <p:par>
                <p:cTn presetID="1" presetClass="entr" presetSubtype="0" fill="hold" nodeType="withEffect">
                  <p:stCondLst>
                    <p:cond delay="1200"/>
                  </p:stCondLst>
                  <p:childTnLst>
                    <p:set>
                      <p:cBhvr>
                        <p:cTn dur="1" fill="hold">
                          <p:stCondLst>
                            <p:cond delay="0"/>
                          </p:stCondLst>
                        </p:cTn>
                        <p:tgtEl>
                          <p:spTgt spid="24"/>
                        </p:tgtEl>
                        <p:attrNameLst>
                          <p:attrName>style.visibility</p:attrName>
                        </p:attrNameLst>
                      </p:cBhvr>
                      <p:to>
                        <p:strVal val="visible"/>
                      </p:to>
                    </p:set>
                  </p:childTnLst>
                </p:cTn>
              </p:par>
            </p:tnLst>
          </p:tmpl>
        </p:tmplLst>
      </p:bldP>
      <p:bldP spid="17" grpId="0" build="p">
        <p:tmplLst>
          <p:tmpl lvl="1">
            <p:tnLst>
              <p:par>
                <p:cTn presetID="1" presetClass="entr" presetSubtype="0" fill="hold" nodeType="withEffect">
                  <p:stCondLst>
                    <p:cond delay="120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or Important Statement">
    <p:bg>
      <p:bgPr>
        <a:gradFill flip="none" rotWithShape="1">
          <a:gsLst>
            <a:gs pos="0">
              <a:schemeClr val="accent1">
                <a:lumMod val="5000"/>
                <a:lumOff val="95000"/>
              </a:schemeClr>
            </a:gs>
            <a:gs pos="38000">
              <a:schemeClr val="accent2"/>
            </a:gs>
            <a:gs pos="76000">
              <a:schemeClr val="accent2">
                <a:lumMod val="20000"/>
                <a:lumOff val="80000"/>
              </a:schemeClr>
            </a:gs>
            <a:gs pos="62000">
              <a:schemeClr val="accent2">
                <a:lumMod val="40000"/>
                <a:lumOff val="60000"/>
              </a:schemeClr>
            </a:gs>
            <a:gs pos="90000">
              <a:schemeClr val="accent2">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8C181E-68C2-674D-B0F7-27F515BB252E}"/>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sp>
        <p:nvSpPr>
          <p:cNvPr id="6" name="Text Placeholder 5">
            <a:extLst>
              <a:ext uri="{FF2B5EF4-FFF2-40B4-BE49-F238E27FC236}">
                <a16:creationId xmlns:a16="http://schemas.microsoft.com/office/drawing/2014/main" id="{85365446-4B13-6043-A402-9D36961BC5B4}"/>
              </a:ext>
            </a:extLst>
          </p:cNvPr>
          <p:cNvSpPr>
            <a:spLocks noGrp="1"/>
          </p:cNvSpPr>
          <p:nvPr>
            <p:ph type="body" sz="quarter" idx="11" hasCustomPrompt="1"/>
          </p:nvPr>
        </p:nvSpPr>
        <p:spPr>
          <a:xfrm>
            <a:off x="841248" y="987552"/>
            <a:ext cx="10351008" cy="4700015"/>
          </a:xfrm>
        </p:spPr>
        <p:txBody>
          <a:bodyPr>
            <a:normAutofit/>
          </a:bodyPr>
          <a:lstStyle>
            <a:lvl1pPr marL="0" indent="0" algn="ctr">
              <a:buNone/>
              <a:defRPr sz="5400" b="1" i="1">
                <a:ln>
                  <a:solidFill>
                    <a:sysClr val="windowText" lastClr="000000"/>
                  </a:solidFill>
                </a:ln>
                <a:solidFill>
                  <a:schemeClr val="bg1"/>
                </a:solidFill>
                <a:latin typeface="Stone Sans" pitchFamily="2" charset="0"/>
              </a:defRPr>
            </a:lvl1pPr>
            <a:lvl2pPr marL="457200" indent="0">
              <a:buNone/>
              <a:defRPr sz="4800" b="1" i="0">
                <a:ln>
                  <a:solidFill>
                    <a:sysClr val="windowText" lastClr="000000"/>
                  </a:solidFill>
                </a:ln>
                <a:solidFill>
                  <a:schemeClr val="bg1"/>
                </a:solidFill>
                <a:latin typeface="Stone Sans Semi Bold" pitchFamily="2" charset="0"/>
              </a:defRPr>
            </a:lvl2pPr>
            <a:lvl3pPr marL="914400" indent="0">
              <a:buNone/>
              <a:defRPr sz="4400" b="1" i="0">
                <a:ln>
                  <a:solidFill>
                    <a:sysClr val="windowText" lastClr="000000"/>
                  </a:solidFill>
                </a:ln>
                <a:solidFill>
                  <a:schemeClr val="bg1"/>
                </a:solidFill>
                <a:latin typeface="Stone Sans Semi Bold" pitchFamily="2" charset="0"/>
              </a:defRPr>
            </a:lvl3pPr>
            <a:lvl4pPr marL="1371600" indent="0">
              <a:buNone/>
              <a:defRPr sz="4000" b="1" i="0">
                <a:ln>
                  <a:solidFill>
                    <a:sysClr val="windowText" lastClr="000000"/>
                  </a:solidFill>
                </a:ln>
                <a:solidFill>
                  <a:schemeClr val="bg1"/>
                </a:solidFill>
                <a:latin typeface="Stone Sans Semi Bold" pitchFamily="2" charset="0"/>
              </a:defRPr>
            </a:lvl4pPr>
            <a:lvl5pPr marL="1828800" indent="0">
              <a:buNone/>
              <a:defRPr sz="4000" b="1" i="0">
                <a:ln>
                  <a:solidFill>
                    <a:sysClr val="windowText" lastClr="000000"/>
                  </a:solidFill>
                </a:ln>
                <a:solidFill>
                  <a:schemeClr val="bg1"/>
                </a:solidFill>
                <a:latin typeface="Stone Sans Semi Bold" pitchFamily="2" charset="0"/>
              </a:defRPr>
            </a:lvl5pPr>
          </a:lstStyle>
          <a:p>
            <a:pPr lvl="0"/>
            <a:r>
              <a:rPr lang="en-US" dirty="0"/>
              <a:t>Quote or important statement</a:t>
            </a:r>
          </a:p>
        </p:txBody>
      </p:sp>
    </p:spTree>
    <p:extLst>
      <p:ext uri="{BB962C8B-B14F-4D97-AF65-F5344CB8AC3E}">
        <p14:creationId xmlns:p14="http://schemas.microsoft.com/office/powerpoint/2010/main" val="3982752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5" name="Alternate Process 4">
            <a:extLst>
              <a:ext uri="{FF2B5EF4-FFF2-40B4-BE49-F238E27FC236}">
                <a16:creationId xmlns:a16="http://schemas.microsoft.com/office/drawing/2014/main" id="{4666EEEB-C914-A74E-86A1-6D8990F4D36F}"/>
              </a:ext>
            </a:extLst>
          </p:cNvPr>
          <p:cNvSpPr/>
          <p:nvPr userDrawn="1"/>
        </p:nvSpPr>
        <p:spPr>
          <a:xfrm>
            <a:off x="2327562" y="850034"/>
            <a:ext cx="3373582" cy="2189018"/>
          </a:xfrm>
          <a:prstGeom prst="flowChartAlternate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xygen" panose="02000503000000000000" pitchFamily="2" charset="77"/>
            </a:endParaRPr>
          </a:p>
        </p:txBody>
      </p:sp>
      <p:sp>
        <p:nvSpPr>
          <p:cNvPr id="6" name="Alternate Process 5">
            <a:extLst>
              <a:ext uri="{FF2B5EF4-FFF2-40B4-BE49-F238E27FC236}">
                <a16:creationId xmlns:a16="http://schemas.microsoft.com/office/drawing/2014/main" id="{F463DE26-BBA2-E949-B1DF-9FEAA575A61B}"/>
              </a:ext>
            </a:extLst>
          </p:cNvPr>
          <p:cNvSpPr/>
          <p:nvPr userDrawn="1"/>
        </p:nvSpPr>
        <p:spPr>
          <a:xfrm>
            <a:off x="6096000" y="850034"/>
            <a:ext cx="3373582" cy="2189018"/>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xygen" panose="02000503000000000000" pitchFamily="2" charset="77"/>
            </a:endParaRPr>
          </a:p>
        </p:txBody>
      </p:sp>
      <p:sp>
        <p:nvSpPr>
          <p:cNvPr id="7" name="Alternate Process 6">
            <a:extLst>
              <a:ext uri="{FF2B5EF4-FFF2-40B4-BE49-F238E27FC236}">
                <a16:creationId xmlns:a16="http://schemas.microsoft.com/office/drawing/2014/main" id="{AA7FC81F-033C-2F42-93DF-9E1DEC14944E}"/>
              </a:ext>
            </a:extLst>
          </p:cNvPr>
          <p:cNvSpPr/>
          <p:nvPr userDrawn="1"/>
        </p:nvSpPr>
        <p:spPr>
          <a:xfrm>
            <a:off x="2327562" y="3387436"/>
            <a:ext cx="3373582" cy="218901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xygen" panose="02000503000000000000" pitchFamily="2" charset="77"/>
            </a:endParaRPr>
          </a:p>
        </p:txBody>
      </p:sp>
      <p:sp>
        <p:nvSpPr>
          <p:cNvPr id="8" name="Alternate Process 7">
            <a:extLst>
              <a:ext uri="{FF2B5EF4-FFF2-40B4-BE49-F238E27FC236}">
                <a16:creationId xmlns:a16="http://schemas.microsoft.com/office/drawing/2014/main" id="{BA435837-85DE-2540-8C77-CD287F6E3F4B}"/>
              </a:ext>
            </a:extLst>
          </p:cNvPr>
          <p:cNvSpPr/>
          <p:nvPr userDrawn="1"/>
        </p:nvSpPr>
        <p:spPr>
          <a:xfrm>
            <a:off x="6096000" y="3429000"/>
            <a:ext cx="3373582" cy="2189018"/>
          </a:xfrm>
          <a:prstGeom prst="flowChartAlternateProcess">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xygen" panose="02000503000000000000" pitchFamily="2" charset="77"/>
            </a:endParaRPr>
          </a:p>
        </p:txBody>
      </p:sp>
      <p:sp>
        <p:nvSpPr>
          <p:cNvPr id="4" name="Content Placeholder 3">
            <a:extLst>
              <a:ext uri="{FF2B5EF4-FFF2-40B4-BE49-F238E27FC236}">
                <a16:creationId xmlns:a16="http://schemas.microsoft.com/office/drawing/2014/main" id="{A2C91DAC-3F4A-494B-A6AB-8E9DFAB9D3A4}"/>
              </a:ext>
            </a:extLst>
          </p:cNvPr>
          <p:cNvSpPr>
            <a:spLocks noGrp="1"/>
          </p:cNvSpPr>
          <p:nvPr>
            <p:ph sz="quarter" idx="11"/>
          </p:nvPr>
        </p:nvSpPr>
        <p:spPr>
          <a:xfrm>
            <a:off x="2667125" y="986172"/>
            <a:ext cx="2742949" cy="1829217"/>
          </a:xfrm>
        </p:spPr>
        <p:txBody>
          <a:bodyPr anchor="ctr"/>
          <a:lstStyle>
            <a:lvl1pPr marL="0" indent="0" algn="ctr">
              <a:buNone/>
              <a:defRPr/>
            </a:lvl1pPr>
          </a:lstStyle>
          <a:p>
            <a:pPr lvl="0"/>
            <a:r>
              <a:rPr lang="en-US"/>
              <a:t>Click to edit Master text styles</a:t>
            </a:r>
          </a:p>
        </p:txBody>
      </p:sp>
      <p:sp>
        <p:nvSpPr>
          <p:cNvPr id="10" name="Content Placeholder 9">
            <a:extLst>
              <a:ext uri="{FF2B5EF4-FFF2-40B4-BE49-F238E27FC236}">
                <a16:creationId xmlns:a16="http://schemas.microsoft.com/office/drawing/2014/main" id="{9C76BA22-3F87-DD49-B688-5E68CE02A060}"/>
              </a:ext>
            </a:extLst>
          </p:cNvPr>
          <p:cNvSpPr>
            <a:spLocks noGrp="1"/>
          </p:cNvSpPr>
          <p:nvPr>
            <p:ph sz="quarter" idx="12"/>
          </p:nvPr>
        </p:nvSpPr>
        <p:spPr>
          <a:xfrm>
            <a:off x="6414826" y="1006836"/>
            <a:ext cx="2735930" cy="1875414"/>
          </a:xfrm>
        </p:spPr>
        <p:txBody>
          <a:bodyPr anchor="ctr"/>
          <a:lstStyle>
            <a:lvl1pPr marL="0" indent="0" algn="ctr">
              <a:buNone/>
              <a:defRPr/>
            </a:lvl1pPr>
          </a:lstStyle>
          <a:p>
            <a:pPr lvl="0"/>
            <a:r>
              <a:rPr lang="en-US"/>
              <a:t>Click to edit Master text styles</a:t>
            </a:r>
          </a:p>
        </p:txBody>
      </p:sp>
      <p:sp>
        <p:nvSpPr>
          <p:cNvPr id="12" name="Content Placeholder 11">
            <a:extLst>
              <a:ext uri="{FF2B5EF4-FFF2-40B4-BE49-F238E27FC236}">
                <a16:creationId xmlns:a16="http://schemas.microsoft.com/office/drawing/2014/main" id="{1BCAA612-59BE-5E45-98CB-F57F83E71DEB}"/>
              </a:ext>
            </a:extLst>
          </p:cNvPr>
          <p:cNvSpPr>
            <a:spLocks noGrp="1"/>
          </p:cNvSpPr>
          <p:nvPr>
            <p:ph sz="quarter" idx="13"/>
          </p:nvPr>
        </p:nvSpPr>
        <p:spPr>
          <a:xfrm>
            <a:off x="2642816" y="3604563"/>
            <a:ext cx="2743074" cy="1837891"/>
          </a:xfrm>
        </p:spPr>
        <p:txBody>
          <a:bodyPr anchor="ctr"/>
          <a:lstStyle>
            <a:lvl1pPr marL="0" indent="0" algn="ctr">
              <a:buNone/>
              <a:defRPr/>
            </a:lvl1pPr>
          </a:lstStyle>
          <a:p>
            <a:pPr lvl="0"/>
            <a:r>
              <a:rPr lang="en-US"/>
              <a:t>Click to edit Master text styles</a:t>
            </a:r>
          </a:p>
        </p:txBody>
      </p:sp>
      <p:sp>
        <p:nvSpPr>
          <p:cNvPr id="13" name="Content Placeholder 11">
            <a:extLst>
              <a:ext uri="{FF2B5EF4-FFF2-40B4-BE49-F238E27FC236}">
                <a16:creationId xmlns:a16="http://schemas.microsoft.com/office/drawing/2014/main" id="{B9939F36-7AC5-974D-953E-FEEC0B20B312}"/>
              </a:ext>
            </a:extLst>
          </p:cNvPr>
          <p:cNvSpPr>
            <a:spLocks noGrp="1"/>
          </p:cNvSpPr>
          <p:nvPr>
            <p:ph sz="quarter" idx="14"/>
          </p:nvPr>
        </p:nvSpPr>
        <p:spPr>
          <a:xfrm>
            <a:off x="6414826" y="3636092"/>
            <a:ext cx="2743074" cy="1837891"/>
          </a:xfrm>
        </p:spPr>
        <p:txBody>
          <a:bodyPr anchor="ct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152828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childTnLst>
                </p:cTn>
              </p:par>
            </p:tnLst>
          </p:tmpl>
        </p:tmplLst>
      </p:bldP>
      <p:bldP spid="1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childTnLst>
                </p:cTn>
              </p:par>
            </p:tnLst>
          </p:tmpl>
        </p:tmplLst>
      </p:bldP>
      <p:bldP spid="12"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Content">
    <p:spTree>
      <p:nvGrpSpPr>
        <p:cNvPr id="1" name=""/>
        <p:cNvGrpSpPr/>
        <p:nvPr/>
      </p:nvGrpSpPr>
      <p:grpSpPr>
        <a:xfrm>
          <a:off x="0" y="0"/>
          <a:ext cx="0" cy="0"/>
          <a:chOff x="0" y="0"/>
          <a:chExt cx="0" cy="0"/>
        </a:xfrm>
      </p:grpSpPr>
      <p:sp>
        <p:nvSpPr>
          <p:cNvPr id="5" name="Alternate Process 4">
            <a:extLst>
              <a:ext uri="{FF2B5EF4-FFF2-40B4-BE49-F238E27FC236}">
                <a16:creationId xmlns:a16="http://schemas.microsoft.com/office/drawing/2014/main" id="{94528BF1-24A0-084B-8165-8471852AE3DD}"/>
              </a:ext>
            </a:extLst>
          </p:cNvPr>
          <p:cNvSpPr/>
          <p:nvPr userDrawn="1"/>
        </p:nvSpPr>
        <p:spPr>
          <a:xfrm>
            <a:off x="2303315" y="1040356"/>
            <a:ext cx="3373582" cy="2189018"/>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bg1"/>
              </a:solidFill>
              <a:latin typeface="Oxygen" panose="02000503000000000000" pitchFamily="2" charset="77"/>
            </a:endParaRPr>
          </a:p>
        </p:txBody>
      </p:sp>
      <p:sp>
        <p:nvSpPr>
          <p:cNvPr id="6" name="Alternate Process 5">
            <a:extLst>
              <a:ext uri="{FF2B5EF4-FFF2-40B4-BE49-F238E27FC236}">
                <a16:creationId xmlns:a16="http://schemas.microsoft.com/office/drawing/2014/main" id="{A1D83379-1D56-6647-B550-DA8F051CA50A}"/>
              </a:ext>
            </a:extLst>
          </p:cNvPr>
          <p:cNvSpPr/>
          <p:nvPr userDrawn="1"/>
        </p:nvSpPr>
        <p:spPr>
          <a:xfrm>
            <a:off x="6199787" y="1017938"/>
            <a:ext cx="3373582" cy="218901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tx1"/>
              </a:solidFill>
              <a:latin typeface="Oxygen" panose="02000503000000000000" pitchFamily="2" charset="77"/>
            </a:endParaRPr>
          </a:p>
        </p:txBody>
      </p:sp>
      <p:sp>
        <p:nvSpPr>
          <p:cNvPr id="8" name="Alternate Process 7">
            <a:extLst>
              <a:ext uri="{FF2B5EF4-FFF2-40B4-BE49-F238E27FC236}">
                <a16:creationId xmlns:a16="http://schemas.microsoft.com/office/drawing/2014/main" id="{0D5EAA7C-6739-4D4C-992C-FA10EB2F4BFB}"/>
              </a:ext>
            </a:extLst>
          </p:cNvPr>
          <p:cNvSpPr/>
          <p:nvPr userDrawn="1"/>
        </p:nvSpPr>
        <p:spPr>
          <a:xfrm>
            <a:off x="616524" y="3583421"/>
            <a:ext cx="3373582" cy="2189018"/>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latin typeface="Oxygen" panose="02000503000000000000" pitchFamily="2" charset="77"/>
            </a:endParaRPr>
          </a:p>
        </p:txBody>
      </p:sp>
      <p:sp>
        <p:nvSpPr>
          <p:cNvPr id="9" name="Alternate Process 8">
            <a:extLst>
              <a:ext uri="{FF2B5EF4-FFF2-40B4-BE49-F238E27FC236}">
                <a16:creationId xmlns:a16="http://schemas.microsoft.com/office/drawing/2014/main" id="{B4155194-9C9D-F442-B65D-B730CB78CA9C}"/>
              </a:ext>
            </a:extLst>
          </p:cNvPr>
          <p:cNvSpPr/>
          <p:nvPr userDrawn="1"/>
        </p:nvSpPr>
        <p:spPr>
          <a:xfrm>
            <a:off x="4384962" y="3624985"/>
            <a:ext cx="3373582" cy="2189018"/>
          </a:xfrm>
          <a:prstGeom prst="flowChartAlternateProces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latin typeface="Oxygen" panose="02000503000000000000" pitchFamily="2" charset="77"/>
            </a:endParaRPr>
          </a:p>
        </p:txBody>
      </p:sp>
      <p:sp>
        <p:nvSpPr>
          <p:cNvPr id="10" name="Alternate Process 9">
            <a:extLst>
              <a:ext uri="{FF2B5EF4-FFF2-40B4-BE49-F238E27FC236}">
                <a16:creationId xmlns:a16="http://schemas.microsoft.com/office/drawing/2014/main" id="{AB548219-D065-ED4C-9301-CC61B321533C}"/>
              </a:ext>
            </a:extLst>
          </p:cNvPr>
          <p:cNvSpPr/>
          <p:nvPr userDrawn="1"/>
        </p:nvSpPr>
        <p:spPr>
          <a:xfrm>
            <a:off x="8153400" y="3646777"/>
            <a:ext cx="3373582" cy="2189018"/>
          </a:xfrm>
          <a:prstGeom prst="flowChartAlternateProcess">
            <a:avLst/>
          </a:prstGeom>
          <a:solidFill>
            <a:srgbClr val="7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bg1"/>
              </a:solidFill>
              <a:latin typeface="Oxygen" panose="02000503000000000000" pitchFamily="2" charset="77"/>
            </a:endParaRPr>
          </a:p>
        </p:txBody>
      </p:sp>
      <p:sp>
        <p:nvSpPr>
          <p:cNvPr id="2" name="Footer Placeholder 1">
            <a:extLst>
              <a:ext uri="{FF2B5EF4-FFF2-40B4-BE49-F238E27FC236}">
                <a16:creationId xmlns:a16="http://schemas.microsoft.com/office/drawing/2014/main" id="{3E35B505-D991-4043-AB16-9BFDB178D577}"/>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sp>
        <p:nvSpPr>
          <p:cNvPr id="11" name="Content Placeholder 3">
            <a:extLst>
              <a:ext uri="{FF2B5EF4-FFF2-40B4-BE49-F238E27FC236}">
                <a16:creationId xmlns:a16="http://schemas.microsoft.com/office/drawing/2014/main" id="{61C857C5-2E6E-CA45-8BAC-A34FD78F1BBE}"/>
              </a:ext>
            </a:extLst>
          </p:cNvPr>
          <p:cNvSpPr>
            <a:spLocks noGrp="1"/>
          </p:cNvSpPr>
          <p:nvPr>
            <p:ph sz="quarter" idx="11"/>
          </p:nvPr>
        </p:nvSpPr>
        <p:spPr>
          <a:xfrm>
            <a:off x="2618631" y="1201471"/>
            <a:ext cx="2742949" cy="1829217"/>
          </a:xfrm>
        </p:spPr>
        <p:txBody>
          <a:bodyPr anchor="ctr"/>
          <a:lstStyle>
            <a:lvl1pPr marL="0" indent="0" algn="ctr">
              <a:buNone/>
              <a:defRPr/>
            </a:lvl1pPr>
          </a:lstStyle>
          <a:p>
            <a:pPr lvl="0"/>
            <a:r>
              <a:rPr lang="en-US"/>
              <a:t>Click to edit Master text styles</a:t>
            </a:r>
          </a:p>
        </p:txBody>
      </p:sp>
      <p:sp>
        <p:nvSpPr>
          <p:cNvPr id="12" name="Content Placeholder 3">
            <a:extLst>
              <a:ext uri="{FF2B5EF4-FFF2-40B4-BE49-F238E27FC236}">
                <a16:creationId xmlns:a16="http://schemas.microsoft.com/office/drawing/2014/main" id="{2DEE0D91-43F7-6A4E-BF91-92630B0E5217}"/>
              </a:ext>
            </a:extLst>
          </p:cNvPr>
          <p:cNvSpPr>
            <a:spLocks noGrp="1"/>
          </p:cNvSpPr>
          <p:nvPr>
            <p:ph sz="quarter" idx="12"/>
          </p:nvPr>
        </p:nvSpPr>
        <p:spPr>
          <a:xfrm>
            <a:off x="6515103" y="1202851"/>
            <a:ext cx="2742949" cy="1829217"/>
          </a:xfrm>
        </p:spPr>
        <p:txBody>
          <a:bodyPr anchor="ctr"/>
          <a:lstStyle>
            <a:lvl1pPr marL="0" indent="0" algn="ctr">
              <a:buNone/>
              <a:defRPr/>
            </a:lvl1pPr>
          </a:lstStyle>
          <a:p>
            <a:pPr lvl="0"/>
            <a:r>
              <a:rPr lang="en-US"/>
              <a:t>Click to edit Master text styles</a:t>
            </a:r>
          </a:p>
        </p:txBody>
      </p:sp>
      <p:sp>
        <p:nvSpPr>
          <p:cNvPr id="14" name="Content Placeholder 3">
            <a:extLst>
              <a:ext uri="{FF2B5EF4-FFF2-40B4-BE49-F238E27FC236}">
                <a16:creationId xmlns:a16="http://schemas.microsoft.com/office/drawing/2014/main" id="{D670588A-10CD-E446-B90D-10F9497865A1}"/>
              </a:ext>
            </a:extLst>
          </p:cNvPr>
          <p:cNvSpPr>
            <a:spLocks noGrp="1"/>
          </p:cNvSpPr>
          <p:nvPr>
            <p:ph sz="quarter" idx="14"/>
          </p:nvPr>
        </p:nvSpPr>
        <p:spPr>
          <a:xfrm>
            <a:off x="918963" y="3802864"/>
            <a:ext cx="2742949" cy="1829217"/>
          </a:xfrm>
        </p:spPr>
        <p:txBody>
          <a:bodyPr anchor="ctr"/>
          <a:lstStyle>
            <a:lvl1pPr marL="0" indent="0" algn="ctr">
              <a:buNone/>
              <a:defRPr/>
            </a:lvl1pPr>
          </a:lstStyle>
          <a:p>
            <a:pPr lvl="0"/>
            <a:r>
              <a:rPr lang="en-US"/>
              <a:t>Click to edit Master text styles</a:t>
            </a:r>
          </a:p>
        </p:txBody>
      </p:sp>
      <p:sp>
        <p:nvSpPr>
          <p:cNvPr id="15" name="Content Placeholder 3">
            <a:extLst>
              <a:ext uri="{FF2B5EF4-FFF2-40B4-BE49-F238E27FC236}">
                <a16:creationId xmlns:a16="http://schemas.microsoft.com/office/drawing/2014/main" id="{096BF265-C4FA-6B4D-9936-A99B910A7E77}"/>
              </a:ext>
            </a:extLst>
          </p:cNvPr>
          <p:cNvSpPr>
            <a:spLocks noGrp="1"/>
          </p:cNvSpPr>
          <p:nvPr>
            <p:ph sz="quarter" idx="15"/>
          </p:nvPr>
        </p:nvSpPr>
        <p:spPr>
          <a:xfrm>
            <a:off x="4700277" y="3827312"/>
            <a:ext cx="2742949" cy="1829217"/>
          </a:xfrm>
        </p:spPr>
        <p:txBody>
          <a:bodyPr anchor="ctr"/>
          <a:lstStyle>
            <a:lvl1pPr marL="0" indent="0" algn="ctr">
              <a:buNone/>
              <a:defRPr/>
            </a:lvl1pPr>
          </a:lstStyle>
          <a:p>
            <a:pPr lvl="0"/>
            <a:r>
              <a:rPr lang="en-US"/>
              <a:t>Click to edit Master text styles</a:t>
            </a:r>
          </a:p>
        </p:txBody>
      </p:sp>
      <p:sp>
        <p:nvSpPr>
          <p:cNvPr id="16" name="Content Placeholder 3">
            <a:extLst>
              <a:ext uri="{FF2B5EF4-FFF2-40B4-BE49-F238E27FC236}">
                <a16:creationId xmlns:a16="http://schemas.microsoft.com/office/drawing/2014/main" id="{57EA36B0-A5DC-E14B-8B5C-72944CEF1A48}"/>
              </a:ext>
            </a:extLst>
          </p:cNvPr>
          <p:cNvSpPr>
            <a:spLocks noGrp="1"/>
          </p:cNvSpPr>
          <p:nvPr>
            <p:ph sz="quarter" idx="16"/>
          </p:nvPr>
        </p:nvSpPr>
        <p:spPr>
          <a:xfrm>
            <a:off x="8456810" y="3826677"/>
            <a:ext cx="2742949" cy="1829217"/>
          </a:xfrm>
        </p:spPr>
        <p:txBody>
          <a:bodyPr anchor="ct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8256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childTnLst>
                </p:cTn>
              </p:par>
            </p:tnLst>
          </p:tmpl>
        </p:tmplLst>
      </p:bldP>
      <p:bldP spid="12"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6">
            <a:extLst>
              <a:ext uri="{FF2B5EF4-FFF2-40B4-BE49-F238E27FC236}">
                <a16:creationId xmlns:a16="http://schemas.microsoft.com/office/drawing/2014/main" id="{F9B55F9A-D3D4-D042-B158-D3D578A5A2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D9443153-ACD1-A540-900E-174F275D55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Adam Frisbee, </a:t>
            </a:r>
            <a:r>
              <a:rPr lang="en-US" dirty="0" err="1"/>
              <a:t>adamfrisbee.com</a:t>
            </a:r>
            <a:r>
              <a:rPr lang="en-US" dirty="0"/>
              <a:t>, @</a:t>
            </a:r>
            <a:r>
              <a:rPr lang="en-US" dirty="0" err="1"/>
              <a:t>adam_frisbee</a:t>
            </a:r>
            <a:endParaRPr lang="en-US" dirty="0"/>
          </a:p>
        </p:txBody>
      </p:sp>
    </p:spTree>
    <p:extLst>
      <p:ext uri="{BB962C8B-B14F-4D97-AF65-F5344CB8AC3E}">
        <p14:creationId xmlns:p14="http://schemas.microsoft.com/office/powerpoint/2010/main" val="1391239520"/>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66" r:id="rId3"/>
    <p:sldLayoutId id="2147483659" r:id="rId4"/>
    <p:sldLayoutId id="2147483652" r:id="rId5"/>
    <p:sldLayoutId id="2147483655" r:id="rId6"/>
    <p:sldLayoutId id="2147483662" r:id="rId7"/>
    <p:sldLayoutId id="2147483658" r:id="rId8"/>
    <p:sldLayoutId id="2147483667" r:id="rId9"/>
    <p:sldLayoutId id="2147483657" r:id="rId10"/>
    <p:sldLayoutId id="2147483660" r:id="rId11"/>
    <p:sldLayoutId id="2147483664" r:id="rId12"/>
    <p:sldLayoutId id="214748366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Stone Sans" pitchFamily="2" charset="0"/>
          <a:ea typeface="+mj-ea"/>
          <a:cs typeface="+mj-cs"/>
        </a:defRPr>
      </a:lvl1pPr>
    </p:titleStyle>
    <p:bodyStyle>
      <a:lvl1pPr marL="457200" indent="-457200" algn="l" defTabSz="914400" rtl="0" eaLnBrk="1" latinLnBrk="0" hangingPunct="1">
        <a:lnSpc>
          <a:spcPct val="90000"/>
        </a:lnSpc>
        <a:spcBef>
          <a:spcPts val="1000"/>
        </a:spcBef>
        <a:buClr>
          <a:schemeClr val="accent2"/>
        </a:buClr>
        <a:buFont typeface=".Lucida Grande UI Regular"/>
        <a:buChar char="⇢"/>
        <a:defRPr sz="2800" kern="1200">
          <a:solidFill>
            <a:schemeClr val="tx1"/>
          </a:solidFill>
          <a:latin typeface="Oxygen" panose="02000503000000000000" pitchFamily="2" charset="77"/>
          <a:ea typeface="+mn-ea"/>
          <a:cs typeface="+mn-cs"/>
        </a:defRPr>
      </a:lvl1pPr>
      <a:lvl2pPr marL="685800" indent="-228600" algn="l" defTabSz="914400" rtl="0" eaLnBrk="1" latinLnBrk="0" hangingPunct="1">
        <a:lnSpc>
          <a:spcPct val="90000"/>
        </a:lnSpc>
        <a:spcBef>
          <a:spcPts val="500"/>
        </a:spcBef>
        <a:buClr>
          <a:schemeClr val="accent5"/>
        </a:buClr>
        <a:buFont typeface=".Lucida Grande UI Regular"/>
        <a:buChar char="⇢"/>
        <a:defRPr sz="2400" kern="1200">
          <a:solidFill>
            <a:schemeClr val="tx1"/>
          </a:solidFill>
          <a:latin typeface="Oxygen" panose="02000503000000000000" pitchFamily="2" charset="77"/>
          <a:ea typeface="+mn-ea"/>
          <a:cs typeface="+mn-cs"/>
        </a:defRPr>
      </a:lvl2pPr>
      <a:lvl3pPr marL="1143000" indent="-228600" algn="l" defTabSz="914400" rtl="0" eaLnBrk="1" latinLnBrk="0" hangingPunct="1">
        <a:lnSpc>
          <a:spcPct val="90000"/>
        </a:lnSpc>
        <a:spcBef>
          <a:spcPts val="500"/>
        </a:spcBef>
        <a:buClr>
          <a:schemeClr val="accent5"/>
        </a:buClr>
        <a:buFont typeface=".Lucida Grande UI Regular"/>
        <a:buChar char="⇢"/>
        <a:defRPr sz="2000" kern="1200">
          <a:solidFill>
            <a:schemeClr val="tx1"/>
          </a:solidFill>
          <a:latin typeface="Oxygen" panose="02000503000000000000" pitchFamily="2" charset="77"/>
          <a:ea typeface="+mn-ea"/>
          <a:cs typeface="+mn-cs"/>
        </a:defRPr>
      </a:lvl3pPr>
      <a:lvl4pPr marL="1600200" indent="-228600" algn="l" defTabSz="914400" rtl="0" eaLnBrk="1" latinLnBrk="0" hangingPunct="1">
        <a:lnSpc>
          <a:spcPct val="90000"/>
        </a:lnSpc>
        <a:spcBef>
          <a:spcPts val="500"/>
        </a:spcBef>
        <a:buClr>
          <a:schemeClr val="accent5"/>
        </a:buClr>
        <a:buFont typeface=".Lucida Grande UI Regular"/>
        <a:buChar char="⇢"/>
        <a:defRPr sz="1800" kern="1200">
          <a:solidFill>
            <a:schemeClr val="tx1"/>
          </a:solidFill>
          <a:latin typeface="Oxygen" panose="02000503000000000000" pitchFamily="2" charset="77"/>
          <a:ea typeface="+mn-ea"/>
          <a:cs typeface="+mn-cs"/>
        </a:defRPr>
      </a:lvl4pPr>
      <a:lvl5pPr marL="2057400" indent="-228600" algn="l" defTabSz="914400" rtl="0" eaLnBrk="1" latinLnBrk="0" hangingPunct="1">
        <a:lnSpc>
          <a:spcPct val="90000"/>
        </a:lnSpc>
        <a:spcBef>
          <a:spcPts val="500"/>
        </a:spcBef>
        <a:buClr>
          <a:schemeClr val="accent5"/>
        </a:buClr>
        <a:buFont typeface=".Lucida Grande UI Regular"/>
        <a:buChar char="⇢"/>
        <a:defRPr sz="1800" kern="1200">
          <a:solidFill>
            <a:schemeClr val="tx1"/>
          </a:solidFill>
          <a:latin typeface="Oxygen" panose="02000503000000000000" pitchFamily="2" charset="77"/>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A3E9-F20D-FFFE-AE44-32A4F8D9EB91}"/>
              </a:ext>
            </a:extLst>
          </p:cNvPr>
          <p:cNvSpPr>
            <a:spLocks noGrp="1"/>
          </p:cNvSpPr>
          <p:nvPr>
            <p:ph type="title"/>
          </p:nvPr>
        </p:nvSpPr>
        <p:spPr/>
        <p:txBody>
          <a:bodyPr/>
          <a:lstStyle/>
          <a:p>
            <a:r>
              <a:rPr lang="en-US" dirty="0"/>
              <a:t>Welcome to the Course!</a:t>
            </a:r>
          </a:p>
        </p:txBody>
      </p:sp>
      <p:sp>
        <p:nvSpPr>
          <p:cNvPr id="3" name="Content Placeholder 2">
            <a:extLst>
              <a:ext uri="{FF2B5EF4-FFF2-40B4-BE49-F238E27FC236}">
                <a16:creationId xmlns:a16="http://schemas.microsoft.com/office/drawing/2014/main" id="{3A093D36-9A38-F134-E304-6F4517A9BB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8566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1">
            <a:extLst>
              <a:ext uri="{FF2B5EF4-FFF2-40B4-BE49-F238E27FC236}">
                <a16:creationId xmlns:a16="http://schemas.microsoft.com/office/drawing/2014/main" id="{BC0B9131-68CC-1AA2-E2FB-7A576ED3F254}"/>
              </a:ext>
            </a:extLst>
          </p:cNvPr>
          <p:cNvSpPr>
            <a:spLocks noGrp="1" noRot="1" noMove="1" noResize="1" noEditPoints="1" noAdjustHandles="1" noChangeArrowheads="1" noChangeShapeType="1"/>
          </p:cNvSpPr>
          <p:nvPr/>
        </p:nvSpPr>
        <p:spPr>
          <a:xfrm>
            <a:off x="3337990" y="3243100"/>
            <a:ext cx="5516021" cy="2730563"/>
          </a:xfrm>
          <a:custGeom>
            <a:avLst/>
            <a:gdLst>
              <a:gd name="connsiteX0" fmla="*/ 26841 w 5516021"/>
              <a:gd name="connsiteY0" fmla="*/ 777646 h 2730563"/>
              <a:gd name="connsiteX1" fmla="*/ 2357556 w 5516021"/>
              <a:gd name="connsiteY1" fmla="*/ 7234 h 2730563"/>
              <a:gd name="connsiteX2" fmla="*/ 3158466 w 5516021"/>
              <a:gd name="connsiteY2" fmla="*/ 7234 h 2730563"/>
              <a:gd name="connsiteX3" fmla="*/ 5489182 w 5516021"/>
              <a:gd name="connsiteY3" fmla="*/ 777646 h 2730563"/>
              <a:gd name="connsiteX4" fmla="*/ 3440803 w 5516021"/>
              <a:gd name="connsiteY4" fmla="*/ 2583654 h 2730563"/>
              <a:gd name="connsiteX5" fmla="*/ 2758010 w 5516021"/>
              <a:gd name="connsiteY5" fmla="*/ 2730563 h 2730563"/>
              <a:gd name="connsiteX6" fmla="*/ 2075217 w 5516021"/>
              <a:gd name="connsiteY6" fmla="*/ 2583654 h 2730563"/>
              <a:gd name="connsiteX7" fmla="*/ 26841 w 5516021"/>
              <a:gd name="connsiteY7" fmla="*/ 777646 h 2730563"/>
              <a:gd name="connsiteX8" fmla="*/ 136528 w 5516021"/>
              <a:gd name="connsiteY8" fmla="*/ 682641 h 2730563"/>
              <a:gd name="connsiteX9" fmla="*/ 2758010 w 5516021"/>
              <a:gd name="connsiteY9" fmla="*/ 1228754 h 2730563"/>
              <a:gd name="connsiteX10" fmla="*/ 5379492 w 5516021"/>
              <a:gd name="connsiteY10" fmla="*/ 682641 h 2730563"/>
              <a:gd name="connsiteX11" fmla="*/ 2758010 w 5516021"/>
              <a:gd name="connsiteY11" fmla="*/ 136528 h 2730563"/>
              <a:gd name="connsiteX12" fmla="*/ 136528 w 5516021"/>
              <a:gd name="connsiteY12" fmla="*/ 682641 h 273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6021" h="2730563" fill="none" extrusionOk="0">
                <a:moveTo>
                  <a:pt x="26841" y="777646"/>
                </a:moveTo>
                <a:cubicBezTo>
                  <a:pt x="-147983" y="510000"/>
                  <a:pt x="792938" y="-2737"/>
                  <a:pt x="2357556" y="7234"/>
                </a:cubicBezTo>
                <a:cubicBezTo>
                  <a:pt x="2653170" y="-27050"/>
                  <a:pt x="2921223" y="22774"/>
                  <a:pt x="3158466" y="7234"/>
                </a:cubicBezTo>
                <a:cubicBezTo>
                  <a:pt x="4650394" y="74822"/>
                  <a:pt x="5649605" y="341752"/>
                  <a:pt x="5489182" y="777646"/>
                </a:cubicBezTo>
                <a:cubicBezTo>
                  <a:pt x="4502767" y="1640529"/>
                  <a:pt x="4299430" y="1820996"/>
                  <a:pt x="3440803" y="2583654"/>
                </a:cubicBezTo>
                <a:cubicBezTo>
                  <a:pt x="3450026" y="2655723"/>
                  <a:pt x="3067716" y="2690663"/>
                  <a:pt x="2758010" y="2730563"/>
                </a:cubicBezTo>
                <a:cubicBezTo>
                  <a:pt x="2411842" y="2724975"/>
                  <a:pt x="2124290" y="2664718"/>
                  <a:pt x="2075217" y="2583654"/>
                </a:cubicBezTo>
                <a:cubicBezTo>
                  <a:pt x="1609663" y="1983126"/>
                  <a:pt x="777009" y="1463087"/>
                  <a:pt x="26841" y="777646"/>
                </a:cubicBezTo>
                <a:close/>
                <a:moveTo>
                  <a:pt x="136528" y="682641"/>
                </a:moveTo>
                <a:cubicBezTo>
                  <a:pt x="274627" y="893828"/>
                  <a:pt x="1351034" y="1155047"/>
                  <a:pt x="2758010" y="1228754"/>
                </a:cubicBezTo>
                <a:cubicBezTo>
                  <a:pt x="4182101" y="1264416"/>
                  <a:pt x="5397786" y="1039045"/>
                  <a:pt x="5379492" y="682641"/>
                </a:cubicBezTo>
                <a:cubicBezTo>
                  <a:pt x="5497792" y="503406"/>
                  <a:pt x="4063539" y="135624"/>
                  <a:pt x="2758010" y="136528"/>
                </a:cubicBezTo>
                <a:cubicBezTo>
                  <a:pt x="1296260" y="99889"/>
                  <a:pt x="101613" y="429895"/>
                  <a:pt x="136528" y="682641"/>
                </a:cubicBezTo>
                <a:close/>
              </a:path>
              <a:path w="5516021" h="2730563" stroke="0" extrusionOk="0">
                <a:moveTo>
                  <a:pt x="26841" y="777646"/>
                </a:moveTo>
                <a:cubicBezTo>
                  <a:pt x="-135460" y="383219"/>
                  <a:pt x="870102" y="131298"/>
                  <a:pt x="2357556" y="7234"/>
                </a:cubicBezTo>
                <a:cubicBezTo>
                  <a:pt x="2614141" y="-39362"/>
                  <a:pt x="2874311" y="-29155"/>
                  <a:pt x="3158466" y="7234"/>
                </a:cubicBezTo>
                <a:cubicBezTo>
                  <a:pt x="4716317" y="10910"/>
                  <a:pt x="5731483" y="396626"/>
                  <a:pt x="5489182" y="777646"/>
                </a:cubicBezTo>
                <a:cubicBezTo>
                  <a:pt x="4592661" y="1651030"/>
                  <a:pt x="4269284" y="1901335"/>
                  <a:pt x="3440803" y="2583654"/>
                </a:cubicBezTo>
                <a:cubicBezTo>
                  <a:pt x="3417603" y="2682926"/>
                  <a:pt x="3097174" y="2677334"/>
                  <a:pt x="2758010" y="2730563"/>
                </a:cubicBezTo>
                <a:cubicBezTo>
                  <a:pt x="2420074" y="2727113"/>
                  <a:pt x="2126826" y="2665164"/>
                  <a:pt x="2075217" y="2583654"/>
                </a:cubicBezTo>
                <a:cubicBezTo>
                  <a:pt x="1208816" y="1741114"/>
                  <a:pt x="368297" y="1057806"/>
                  <a:pt x="26841" y="777646"/>
                </a:cubicBezTo>
                <a:close/>
                <a:moveTo>
                  <a:pt x="136528" y="682641"/>
                </a:moveTo>
                <a:cubicBezTo>
                  <a:pt x="70906" y="1064407"/>
                  <a:pt x="1315648" y="1183222"/>
                  <a:pt x="2758010" y="1228754"/>
                </a:cubicBezTo>
                <a:cubicBezTo>
                  <a:pt x="4200142" y="1236637"/>
                  <a:pt x="5384945" y="993352"/>
                  <a:pt x="5379492" y="682641"/>
                </a:cubicBezTo>
                <a:cubicBezTo>
                  <a:pt x="5376246" y="329771"/>
                  <a:pt x="4163147" y="101609"/>
                  <a:pt x="2758010" y="136528"/>
                </a:cubicBezTo>
                <a:cubicBezTo>
                  <a:pt x="1321474" y="148486"/>
                  <a:pt x="147341" y="357350"/>
                  <a:pt x="136528" y="682641"/>
                </a:cubicBezTo>
                <a:close/>
              </a:path>
            </a:pathLst>
          </a:custGeom>
          <a:solidFill>
            <a:srgbClr val="E7E6E6"/>
          </a:solidFill>
          <a:ln w="19050">
            <a:solidFill>
              <a:schemeClr val="accent1"/>
            </a:solidFill>
            <a:extLst>
              <a:ext uri="{C807C97D-BFC1-408E-A445-0C87EB9F89A2}">
                <ask:lineSketchStyleProps xmlns:ask="http://schemas.microsoft.com/office/drawing/2018/sketchyshapes" sd="2181918364">
                  <a:prstGeom prst="funnel">
                    <a:avLst/>
                  </a:prstGeom>
                  <ask:type>
                    <ask:lineSketchCurved/>
                  </ask:type>
                </ask:lineSketchStyleProps>
              </a:ext>
            </a:extLst>
          </a:ln>
        </p:spPr>
        <p:style>
          <a:lnRef idx="1">
            <a:schemeClr val="dk2">
              <a:hueOff val="0"/>
              <a:satOff val="0"/>
              <a:lumOff val="0"/>
              <a:alphaOff val="0"/>
            </a:schemeClr>
          </a:lnRef>
          <a:fillRef idx="1">
            <a:schemeClr val="lt2">
              <a:alpha val="40000"/>
              <a:hueOff val="0"/>
              <a:satOff val="0"/>
              <a:lumOff val="0"/>
              <a:alphaOff val="0"/>
            </a:schemeClr>
          </a:fillRef>
          <a:effectRef idx="0">
            <a:schemeClr val="lt2">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 name="Title 1"/>
          <p:cNvSpPr>
            <a:spLocks noGrp="1"/>
          </p:cNvSpPr>
          <p:nvPr>
            <p:ph type="title"/>
          </p:nvPr>
        </p:nvSpPr>
        <p:spPr/>
        <p:txBody>
          <a:bodyPr/>
          <a:lstStyle/>
          <a:p>
            <a:r>
              <a:rPr lang="en-US" dirty="0">
                <a:latin typeface="Stone Sans" charset="0"/>
                <a:ea typeface="Stone Sans" charset="0"/>
                <a:cs typeface="Stone Sans" charset="0"/>
              </a:rPr>
              <a:t>What is Splunk? </a:t>
            </a:r>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sp>
        <p:nvSpPr>
          <p:cNvPr id="9" name="Freeform: Shape 8">
            <a:extLst>
              <a:ext uri="{FF2B5EF4-FFF2-40B4-BE49-F238E27FC236}">
                <a16:creationId xmlns:a16="http://schemas.microsoft.com/office/drawing/2014/main" id="{543962A9-810E-173D-E99F-DF736EC37A0E}"/>
              </a:ext>
            </a:extLst>
          </p:cNvPr>
          <p:cNvSpPr>
            <a:spLocks/>
          </p:cNvSpPr>
          <p:nvPr/>
        </p:nvSpPr>
        <p:spPr>
          <a:xfrm>
            <a:off x="2483689" y="-3246483"/>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49464" y="279715"/>
                  <a:pt x="302311" y="1821"/>
                  <a:pt x="611907" y="0"/>
                </a:cubicBezTo>
                <a:cubicBezTo>
                  <a:pt x="923471" y="-25581"/>
                  <a:pt x="1244035" y="219578"/>
                  <a:pt x="1223814" y="611907"/>
                </a:cubicBezTo>
                <a:cubicBezTo>
                  <a:pt x="1226546" y="1001983"/>
                  <a:pt x="947227" y="1235491"/>
                  <a:pt x="611907" y="1223814"/>
                </a:cubicBezTo>
                <a:cubicBezTo>
                  <a:pt x="244565" y="1262472"/>
                  <a:pt x="-61048" y="939376"/>
                  <a:pt x="0" y="611907"/>
                </a:cubicBezTo>
                <a:close/>
              </a:path>
              <a:path w="1223813" h="1223813" stroke="0" extrusionOk="0">
                <a:moveTo>
                  <a:pt x="0" y="611907"/>
                </a:moveTo>
                <a:cubicBezTo>
                  <a:pt x="11338" y="272708"/>
                  <a:pt x="243558" y="-10261"/>
                  <a:pt x="611907" y="0"/>
                </a:cubicBezTo>
                <a:cubicBezTo>
                  <a:pt x="956835" y="7517"/>
                  <a:pt x="1230936" y="332189"/>
                  <a:pt x="1223814" y="611907"/>
                </a:cubicBezTo>
                <a:cubicBezTo>
                  <a:pt x="1273520" y="968854"/>
                  <a:pt x="915410" y="1238868"/>
                  <a:pt x="611907" y="1223814"/>
                </a:cubicBezTo>
                <a:cubicBezTo>
                  <a:pt x="308753" y="1243237"/>
                  <a:pt x="30238" y="914168"/>
                  <a:pt x="0" y="611907"/>
                </a:cubicBezTo>
                <a:close/>
              </a:path>
            </a:pathLst>
          </a:custGeom>
          <a:solidFill>
            <a:schemeClr val="accent4"/>
          </a:solidFill>
          <a:ln>
            <a:extLst>
              <a:ext uri="{C807C97D-BFC1-408E-A445-0C87EB9F89A2}">
                <ask:lineSketchStyleProps xmlns:ask="http://schemas.microsoft.com/office/drawing/2018/sketchyshapes" sd="3495195835">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Oxygen" panose="02000503000000000000" pitchFamily="2" charset="77"/>
              </a:rPr>
              <a:t>Unstructured data</a:t>
            </a:r>
          </a:p>
        </p:txBody>
      </p:sp>
      <p:sp>
        <p:nvSpPr>
          <p:cNvPr id="10" name="Freeform: Shape 9">
            <a:extLst>
              <a:ext uri="{FF2B5EF4-FFF2-40B4-BE49-F238E27FC236}">
                <a16:creationId xmlns:a16="http://schemas.microsoft.com/office/drawing/2014/main" id="{7D800143-61AE-C585-C524-AEDE771C9A3C}"/>
              </a:ext>
            </a:extLst>
          </p:cNvPr>
          <p:cNvSpPr>
            <a:spLocks/>
          </p:cNvSpPr>
          <p:nvPr/>
        </p:nvSpPr>
        <p:spPr>
          <a:xfrm>
            <a:off x="5288117" y="-3392340"/>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11455" y="283516"/>
                  <a:pt x="255127" y="8281"/>
                  <a:pt x="611907" y="0"/>
                </a:cubicBezTo>
                <a:cubicBezTo>
                  <a:pt x="941464" y="13100"/>
                  <a:pt x="1223775" y="252157"/>
                  <a:pt x="1223814" y="611907"/>
                </a:cubicBezTo>
                <a:cubicBezTo>
                  <a:pt x="1244170" y="951163"/>
                  <a:pt x="941980" y="1185060"/>
                  <a:pt x="611907" y="1223814"/>
                </a:cubicBezTo>
                <a:cubicBezTo>
                  <a:pt x="287284" y="1227894"/>
                  <a:pt x="-29140" y="940400"/>
                  <a:pt x="0" y="611907"/>
                </a:cubicBezTo>
                <a:close/>
              </a:path>
              <a:path w="1223813" h="1223813" stroke="0" extrusionOk="0">
                <a:moveTo>
                  <a:pt x="0" y="611907"/>
                </a:moveTo>
                <a:cubicBezTo>
                  <a:pt x="43965" y="256489"/>
                  <a:pt x="256038" y="-22076"/>
                  <a:pt x="611907" y="0"/>
                </a:cubicBezTo>
                <a:cubicBezTo>
                  <a:pt x="969001" y="-41093"/>
                  <a:pt x="1220528" y="271548"/>
                  <a:pt x="1223814" y="611907"/>
                </a:cubicBezTo>
                <a:cubicBezTo>
                  <a:pt x="1194759" y="936731"/>
                  <a:pt x="956084" y="1235988"/>
                  <a:pt x="611907" y="1223814"/>
                </a:cubicBezTo>
                <a:cubicBezTo>
                  <a:pt x="280528" y="1216421"/>
                  <a:pt x="1797" y="987249"/>
                  <a:pt x="0" y="611907"/>
                </a:cubicBezTo>
                <a:close/>
              </a:path>
            </a:pathLst>
          </a:custGeom>
          <a:solidFill>
            <a:schemeClr val="accent6"/>
          </a:solidFill>
          <a:ln>
            <a:extLst>
              <a:ext uri="{C807C97D-BFC1-408E-A445-0C87EB9F89A2}">
                <ask:lineSketchStyleProps xmlns:ask="http://schemas.microsoft.com/office/drawing/2018/sketchyshapes" sd="1338785604">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Oxygen" panose="02000503000000000000" pitchFamily="2" charset="77"/>
              </a:rPr>
              <a:t>Structured data</a:t>
            </a:r>
          </a:p>
        </p:txBody>
      </p:sp>
      <p:sp>
        <p:nvSpPr>
          <p:cNvPr id="11" name="Freeform: Shape 10">
            <a:extLst>
              <a:ext uri="{FF2B5EF4-FFF2-40B4-BE49-F238E27FC236}">
                <a16:creationId xmlns:a16="http://schemas.microsoft.com/office/drawing/2014/main" id="{83A48EDE-A8CF-2EE4-E9E0-E0A01E7E695C}"/>
              </a:ext>
            </a:extLst>
          </p:cNvPr>
          <p:cNvSpPr>
            <a:spLocks/>
          </p:cNvSpPr>
          <p:nvPr/>
        </p:nvSpPr>
        <p:spPr>
          <a:xfrm>
            <a:off x="1560743" y="-2022670"/>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31456" y="309149"/>
                  <a:pt x="326891" y="3478"/>
                  <a:pt x="611907" y="0"/>
                </a:cubicBezTo>
                <a:cubicBezTo>
                  <a:pt x="967870" y="-5171"/>
                  <a:pt x="1239473" y="288245"/>
                  <a:pt x="1223814" y="611907"/>
                </a:cubicBezTo>
                <a:cubicBezTo>
                  <a:pt x="1284184" y="924790"/>
                  <a:pt x="977012" y="1282914"/>
                  <a:pt x="611907" y="1223814"/>
                </a:cubicBezTo>
                <a:cubicBezTo>
                  <a:pt x="311497" y="1247979"/>
                  <a:pt x="43569" y="1001423"/>
                  <a:pt x="0" y="611907"/>
                </a:cubicBezTo>
                <a:close/>
              </a:path>
              <a:path w="1223813" h="1223813" stroke="0" extrusionOk="0">
                <a:moveTo>
                  <a:pt x="0" y="611907"/>
                </a:moveTo>
                <a:cubicBezTo>
                  <a:pt x="18001" y="304818"/>
                  <a:pt x="229602" y="12554"/>
                  <a:pt x="611907" y="0"/>
                </a:cubicBezTo>
                <a:cubicBezTo>
                  <a:pt x="907028" y="2606"/>
                  <a:pt x="1260537" y="293206"/>
                  <a:pt x="1223814" y="611907"/>
                </a:cubicBezTo>
                <a:cubicBezTo>
                  <a:pt x="1229802" y="1014693"/>
                  <a:pt x="984165" y="1211340"/>
                  <a:pt x="611907" y="1223814"/>
                </a:cubicBezTo>
                <a:cubicBezTo>
                  <a:pt x="222157" y="1213544"/>
                  <a:pt x="-13734" y="951453"/>
                  <a:pt x="0" y="611907"/>
                </a:cubicBezTo>
                <a:close/>
              </a:path>
            </a:pathLst>
          </a:custGeom>
          <a:ln>
            <a:extLst>
              <a:ext uri="{C807C97D-BFC1-408E-A445-0C87EB9F89A2}">
                <ask:lineSketchStyleProps xmlns:ask="http://schemas.microsoft.com/office/drawing/2018/sketchyshapes" sd="722769998">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Files</a:t>
            </a:r>
          </a:p>
        </p:txBody>
      </p:sp>
      <p:sp>
        <p:nvSpPr>
          <p:cNvPr id="13" name="Freeform: Shape 12">
            <a:extLst>
              <a:ext uri="{FF2B5EF4-FFF2-40B4-BE49-F238E27FC236}">
                <a16:creationId xmlns:a16="http://schemas.microsoft.com/office/drawing/2014/main" id="{4B239F51-BB86-7D17-A6BD-3784F623478A}"/>
              </a:ext>
            </a:extLst>
          </p:cNvPr>
          <p:cNvSpPr/>
          <p:nvPr/>
        </p:nvSpPr>
        <p:spPr>
          <a:xfrm>
            <a:off x="7785021" y="-3139061"/>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64937" y="290827"/>
                  <a:pt x="227981" y="42516"/>
                  <a:pt x="611907" y="0"/>
                </a:cubicBezTo>
                <a:cubicBezTo>
                  <a:pt x="966520" y="-18865"/>
                  <a:pt x="1212838" y="286222"/>
                  <a:pt x="1223814" y="611907"/>
                </a:cubicBezTo>
                <a:cubicBezTo>
                  <a:pt x="1233661" y="917358"/>
                  <a:pt x="907089" y="1189036"/>
                  <a:pt x="611907" y="1223814"/>
                </a:cubicBezTo>
                <a:cubicBezTo>
                  <a:pt x="282764" y="1184610"/>
                  <a:pt x="-48524" y="948373"/>
                  <a:pt x="0" y="611907"/>
                </a:cubicBezTo>
                <a:close/>
              </a:path>
              <a:path w="1223813" h="1223813" stroke="0" extrusionOk="0">
                <a:moveTo>
                  <a:pt x="0" y="611907"/>
                </a:moveTo>
                <a:cubicBezTo>
                  <a:pt x="-41323" y="269305"/>
                  <a:pt x="247701" y="-38286"/>
                  <a:pt x="611907" y="0"/>
                </a:cubicBezTo>
                <a:cubicBezTo>
                  <a:pt x="993868" y="-14384"/>
                  <a:pt x="1239480" y="260615"/>
                  <a:pt x="1223814" y="611907"/>
                </a:cubicBezTo>
                <a:cubicBezTo>
                  <a:pt x="1196815" y="902419"/>
                  <a:pt x="950536" y="1250034"/>
                  <a:pt x="611907" y="1223814"/>
                </a:cubicBezTo>
                <a:cubicBezTo>
                  <a:pt x="230510" y="1230402"/>
                  <a:pt x="-9571" y="993222"/>
                  <a:pt x="0" y="611907"/>
                </a:cubicBezTo>
                <a:close/>
              </a:path>
            </a:pathLst>
          </a:custGeom>
          <a:solidFill>
            <a:srgbClr val="6B0504"/>
          </a:solidFill>
          <a:ln>
            <a:extLst>
              <a:ext uri="{C807C97D-BFC1-408E-A445-0C87EB9F89A2}">
                <ask:lineSketchStyleProps xmlns:ask="http://schemas.microsoft.com/office/drawing/2018/sketchyshapes" sd="2997744101">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Network events</a:t>
            </a:r>
          </a:p>
        </p:txBody>
      </p:sp>
      <p:sp>
        <p:nvSpPr>
          <p:cNvPr id="14" name="Freeform: Shape 13">
            <a:extLst>
              <a:ext uri="{FF2B5EF4-FFF2-40B4-BE49-F238E27FC236}">
                <a16:creationId xmlns:a16="http://schemas.microsoft.com/office/drawing/2014/main" id="{623B6450-5A90-9B3F-2626-44123614BF1E}"/>
              </a:ext>
            </a:extLst>
          </p:cNvPr>
          <p:cNvSpPr/>
          <p:nvPr/>
        </p:nvSpPr>
        <p:spPr>
          <a:xfrm>
            <a:off x="4001686" y="-2527154"/>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492" y="251419"/>
                  <a:pt x="337216" y="-1041"/>
                  <a:pt x="611907" y="0"/>
                </a:cubicBezTo>
                <a:cubicBezTo>
                  <a:pt x="917935" y="14777"/>
                  <a:pt x="1270265" y="297895"/>
                  <a:pt x="1223814" y="611907"/>
                </a:cubicBezTo>
                <a:cubicBezTo>
                  <a:pt x="1250971" y="922727"/>
                  <a:pt x="952158" y="1264123"/>
                  <a:pt x="611907" y="1223814"/>
                </a:cubicBezTo>
                <a:cubicBezTo>
                  <a:pt x="272677" y="1185442"/>
                  <a:pt x="30821" y="923457"/>
                  <a:pt x="0" y="611907"/>
                </a:cubicBezTo>
                <a:close/>
              </a:path>
              <a:path w="1223813" h="1223813" stroke="0" extrusionOk="0">
                <a:moveTo>
                  <a:pt x="0" y="611907"/>
                </a:moveTo>
                <a:cubicBezTo>
                  <a:pt x="10835" y="282629"/>
                  <a:pt x="256691" y="6053"/>
                  <a:pt x="611907" y="0"/>
                </a:cubicBezTo>
                <a:cubicBezTo>
                  <a:pt x="971667" y="-3297"/>
                  <a:pt x="1265559" y="275270"/>
                  <a:pt x="1223814" y="611907"/>
                </a:cubicBezTo>
                <a:cubicBezTo>
                  <a:pt x="1198465" y="921675"/>
                  <a:pt x="978503" y="1197836"/>
                  <a:pt x="611907" y="1223814"/>
                </a:cubicBezTo>
                <a:cubicBezTo>
                  <a:pt x="289007" y="1226575"/>
                  <a:pt x="48348" y="987982"/>
                  <a:pt x="0" y="611907"/>
                </a:cubicBezTo>
                <a:close/>
              </a:path>
            </a:pathLst>
          </a:custGeom>
          <a:solidFill>
            <a:schemeClr val="tx1">
              <a:lumMod val="50000"/>
              <a:lumOff val="50000"/>
            </a:schemeClr>
          </a:solidFill>
          <a:ln>
            <a:extLst>
              <a:ext uri="{C807C97D-BFC1-408E-A445-0C87EB9F89A2}">
                <ask:lineSketchStyleProps xmlns:ask="http://schemas.microsoft.com/office/drawing/2018/sketchyshapes" sd="1623082726">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HTTP</a:t>
            </a:r>
          </a:p>
        </p:txBody>
      </p:sp>
      <p:sp>
        <p:nvSpPr>
          <p:cNvPr id="15" name="Freeform: Shape 14">
            <a:extLst>
              <a:ext uri="{FF2B5EF4-FFF2-40B4-BE49-F238E27FC236}">
                <a16:creationId xmlns:a16="http://schemas.microsoft.com/office/drawing/2014/main" id="{CA7DC4A8-2D18-8EC3-CE98-0B48A25C1424}"/>
              </a:ext>
            </a:extLst>
          </p:cNvPr>
          <p:cNvSpPr/>
          <p:nvPr/>
        </p:nvSpPr>
        <p:spPr>
          <a:xfrm>
            <a:off x="9147397" y="-1915248"/>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13895" y="286895"/>
                  <a:pt x="221330" y="9797"/>
                  <a:pt x="611907" y="0"/>
                </a:cubicBezTo>
                <a:cubicBezTo>
                  <a:pt x="948657" y="40801"/>
                  <a:pt x="1214792" y="268652"/>
                  <a:pt x="1223814" y="611907"/>
                </a:cubicBezTo>
                <a:cubicBezTo>
                  <a:pt x="1189729" y="939115"/>
                  <a:pt x="969407" y="1249774"/>
                  <a:pt x="611907" y="1223814"/>
                </a:cubicBezTo>
                <a:cubicBezTo>
                  <a:pt x="259465" y="1231041"/>
                  <a:pt x="-33067" y="991620"/>
                  <a:pt x="0" y="611907"/>
                </a:cubicBezTo>
                <a:close/>
              </a:path>
              <a:path w="1223813" h="1223813" stroke="0" extrusionOk="0">
                <a:moveTo>
                  <a:pt x="0" y="611907"/>
                </a:moveTo>
                <a:cubicBezTo>
                  <a:pt x="63687" y="254663"/>
                  <a:pt x="212303" y="24983"/>
                  <a:pt x="611907" y="0"/>
                </a:cubicBezTo>
                <a:cubicBezTo>
                  <a:pt x="946623" y="20812"/>
                  <a:pt x="1211105" y="245191"/>
                  <a:pt x="1223814" y="611907"/>
                </a:cubicBezTo>
                <a:cubicBezTo>
                  <a:pt x="1234692" y="958319"/>
                  <a:pt x="980758" y="1228706"/>
                  <a:pt x="611907" y="1223814"/>
                </a:cubicBezTo>
                <a:cubicBezTo>
                  <a:pt x="243845" y="1165563"/>
                  <a:pt x="-33016" y="993740"/>
                  <a:pt x="0" y="611907"/>
                </a:cubicBezTo>
                <a:close/>
              </a:path>
            </a:pathLst>
          </a:custGeom>
          <a:ln>
            <a:extLst>
              <a:ext uri="{C807C97D-BFC1-408E-A445-0C87EB9F89A2}">
                <ask:lineSketchStyleProps xmlns:ask="http://schemas.microsoft.com/office/drawing/2018/sketchyshapes" sd="2181083700">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API</a:t>
            </a:r>
          </a:p>
        </p:txBody>
      </p:sp>
      <p:sp>
        <p:nvSpPr>
          <p:cNvPr id="16" name="Freeform: Shape 15">
            <a:extLst>
              <a:ext uri="{FF2B5EF4-FFF2-40B4-BE49-F238E27FC236}">
                <a16:creationId xmlns:a16="http://schemas.microsoft.com/office/drawing/2014/main" id="{D43CDB08-C890-A4BC-9F03-F0E721AC6834}"/>
              </a:ext>
            </a:extLst>
          </p:cNvPr>
          <p:cNvSpPr/>
          <p:nvPr/>
        </p:nvSpPr>
        <p:spPr>
          <a:xfrm>
            <a:off x="6435947" y="-2411101"/>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966" y="269731"/>
                  <a:pt x="212096" y="-23085"/>
                  <a:pt x="611907" y="0"/>
                </a:cubicBezTo>
                <a:cubicBezTo>
                  <a:pt x="943423" y="23561"/>
                  <a:pt x="1248477" y="258673"/>
                  <a:pt x="1223814" y="611907"/>
                </a:cubicBezTo>
                <a:cubicBezTo>
                  <a:pt x="1286289" y="951016"/>
                  <a:pt x="945541" y="1264123"/>
                  <a:pt x="611907" y="1223814"/>
                </a:cubicBezTo>
                <a:cubicBezTo>
                  <a:pt x="288892" y="1205049"/>
                  <a:pt x="24609" y="907417"/>
                  <a:pt x="0" y="611907"/>
                </a:cubicBezTo>
                <a:close/>
              </a:path>
              <a:path w="1223813" h="1223813" stroke="0" extrusionOk="0">
                <a:moveTo>
                  <a:pt x="0" y="611907"/>
                </a:moveTo>
                <a:cubicBezTo>
                  <a:pt x="-56790" y="261398"/>
                  <a:pt x="252027" y="14433"/>
                  <a:pt x="611907" y="0"/>
                </a:cubicBezTo>
                <a:cubicBezTo>
                  <a:pt x="943737" y="-24865"/>
                  <a:pt x="1285115" y="301758"/>
                  <a:pt x="1223814" y="611907"/>
                </a:cubicBezTo>
                <a:cubicBezTo>
                  <a:pt x="1260396" y="958522"/>
                  <a:pt x="951887" y="1245620"/>
                  <a:pt x="611907" y="1223814"/>
                </a:cubicBezTo>
                <a:cubicBezTo>
                  <a:pt x="333585" y="1238741"/>
                  <a:pt x="59254" y="970315"/>
                  <a:pt x="0" y="611907"/>
                </a:cubicBezTo>
                <a:close/>
              </a:path>
            </a:pathLst>
          </a:custGeom>
          <a:solidFill>
            <a:schemeClr val="accent1"/>
          </a:solidFill>
          <a:ln>
            <a:extLst>
              <a:ext uri="{C807C97D-BFC1-408E-A445-0C87EB9F89A2}">
                <ask:lineSketchStyleProps xmlns:ask="http://schemas.microsoft.com/office/drawing/2018/sketchyshapes" sd="2044566029">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Custom and vendor specific</a:t>
            </a:r>
          </a:p>
        </p:txBody>
      </p:sp>
    </p:spTree>
    <p:extLst>
      <p:ext uri="{BB962C8B-B14F-4D97-AF65-F5344CB8AC3E}">
        <p14:creationId xmlns:p14="http://schemas.microsoft.com/office/powerpoint/2010/main" val="9851784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500"/>
                                            <p:tgtEl>
                                              <p:spTgt spid="12"/>
                                            </p:tgtEl>
                                          </p:cBhvr>
                                        </p:animEffect>
                                      </p:childTnLst>
                                    </p:cTn>
                                  </p:par>
                                </p:childTnLst>
                              </p:cTn>
                            </p:par>
                            <p:par>
                              <p:cTn id="8" fill="hold">
                                <p:stCondLst>
                                  <p:cond delay="500"/>
                                </p:stCondLst>
                                <p:childTnLst>
                                  <p:par>
                                    <p:cTn id="9" presetID="42" presetClass="path" presetSubtype="0" accel="50000" fill="hold" grpId="0" nodeType="afterEffect" p14:presetBounceEnd="50000">
                                      <p:stCondLst>
                                        <p:cond delay="0"/>
                                      </p:stCondLst>
                                      <p:childTnLst>
                                        <p:animMotion origin="layout" path="M 5E-6 -4.44444E-6 L 0.29402 0.97037 " pathEditMode="relative" rAng="0" ptsTypes="AA" p14:bounceEnd="50000">
                                          <p:cBhvr>
                                            <p:cTn id="10" dur="1000" fill="hold"/>
                                            <p:tgtEl>
                                              <p:spTgt spid="11"/>
                                            </p:tgtEl>
                                            <p:attrNameLst>
                                              <p:attrName>ppt_x</p:attrName>
                                              <p:attrName>ppt_y</p:attrName>
                                            </p:attrNameLst>
                                          </p:cBhvr>
                                          <p:rCtr x="14701" y="48519"/>
                                        </p:animMotion>
                                      </p:childTnLst>
                                    </p:cTn>
                                  </p:par>
                                  <p:par>
                                    <p:cTn id="11" presetID="42" presetClass="path" presetSubtype="0" accel="50000" fill="hold" grpId="0" nodeType="withEffect" p14:presetBounceEnd="50000">
                                      <p:stCondLst>
                                        <p:cond delay="200"/>
                                      </p:stCondLst>
                                      <p:childTnLst>
                                        <p:animMotion origin="layout" path="M 3.75E-6 -2.22222E-6 L 0.3194 1.05949 " pathEditMode="relative" rAng="0" ptsTypes="AA" p14:bounceEnd="50000">
                                          <p:cBhvr>
                                            <p:cTn id="12" dur="1000" fill="hold"/>
                                            <p:tgtEl>
                                              <p:spTgt spid="9"/>
                                            </p:tgtEl>
                                            <p:attrNameLst>
                                              <p:attrName>ppt_x</p:attrName>
                                              <p:attrName>ppt_y</p:attrName>
                                            </p:attrNameLst>
                                          </p:cBhvr>
                                          <p:rCtr x="15964" y="52963"/>
                                        </p:animMotion>
                                      </p:childTnLst>
                                    </p:cTn>
                                  </p:par>
                                  <p:par>
                                    <p:cTn id="13" presetID="42" presetClass="path" presetSubtype="0" accel="50000" fill="hold" grpId="0" nodeType="withEffect" p14:presetBounceEnd="50000">
                                      <p:stCondLst>
                                        <p:cond delay="250"/>
                                      </p:stCondLst>
                                      <p:childTnLst>
                                        <p:animMotion origin="layout" path="M 4.58333E-6 -3.33333E-6 L 0.02747 0.8669 " pathEditMode="relative" rAng="0" ptsTypes="AA" p14:bounceEnd="50000">
                                          <p:cBhvr>
                                            <p:cTn id="14" dur="1000" fill="hold"/>
                                            <p:tgtEl>
                                              <p:spTgt spid="14"/>
                                            </p:tgtEl>
                                            <p:attrNameLst>
                                              <p:attrName>ppt_x</p:attrName>
                                              <p:attrName>ppt_y</p:attrName>
                                            </p:attrNameLst>
                                          </p:cBhvr>
                                          <p:rCtr x="1367" y="43333"/>
                                        </p:animMotion>
                                      </p:childTnLst>
                                    </p:cTn>
                                  </p:par>
                                  <p:par>
                                    <p:cTn id="15" presetID="42" presetClass="path" presetSubtype="0" accel="50000" fill="hold" grpId="0" nodeType="withEffect" p14:presetBounceEnd="50000">
                                      <p:stCondLst>
                                        <p:cond delay="310"/>
                                      </p:stCondLst>
                                      <p:childTnLst>
                                        <p:animMotion origin="layout" path="M -4.16667E-6 4.07407E-6 L 0.17227 0.96504 " pathEditMode="relative" rAng="0" ptsTypes="AA" p14:bounceEnd="50000">
                                          <p:cBhvr>
                                            <p:cTn id="16" dur="1000" fill="hold"/>
                                            <p:tgtEl>
                                              <p:spTgt spid="10"/>
                                            </p:tgtEl>
                                            <p:attrNameLst>
                                              <p:attrName>ppt_x</p:attrName>
                                              <p:attrName>ppt_y</p:attrName>
                                            </p:attrNameLst>
                                          </p:cBhvr>
                                          <p:rCtr x="8607" y="48241"/>
                                        </p:animMotion>
                                      </p:childTnLst>
                                    </p:cTn>
                                  </p:par>
                                  <p:par>
                                    <p:cTn id="17" presetID="42" presetClass="path" presetSubtype="0" accel="50000" fill="hold" grpId="0" nodeType="withEffect" p14:presetBounceEnd="50000">
                                      <p:stCondLst>
                                        <p:cond delay="350"/>
                                      </p:stCondLst>
                                      <p:childTnLst>
                                        <p:animMotion origin="layout" path="M -4.79167E-6 -1.48148E-6 L -0.07799 0.78148 " pathEditMode="relative" rAng="0" ptsTypes="AA" p14:bounceEnd="50000">
                                          <p:cBhvr>
                                            <p:cTn id="18" dur="1000" fill="hold"/>
                                            <p:tgtEl>
                                              <p:spTgt spid="16"/>
                                            </p:tgtEl>
                                            <p:attrNameLst>
                                              <p:attrName>ppt_x</p:attrName>
                                              <p:attrName>ppt_y</p:attrName>
                                            </p:attrNameLst>
                                          </p:cBhvr>
                                          <p:rCtr x="-3906" y="39074"/>
                                        </p:animMotion>
                                      </p:childTnLst>
                                    </p:cTn>
                                  </p:par>
                                  <p:par>
                                    <p:cTn id="19" presetID="42" presetClass="path" presetSubtype="0" accel="50000" fill="hold" grpId="0" nodeType="withEffect" p14:presetBounceEnd="50000">
                                      <p:stCondLst>
                                        <p:cond delay="370"/>
                                      </p:stCondLst>
                                      <p:childTnLst>
                                        <p:animMotion origin="layout" path="M -0.00794 -0.01273 L -0.10833 0.76644 " pathEditMode="relative" rAng="0" ptsTypes="AA" p14:bounceEnd="50000">
                                          <p:cBhvr>
                                            <p:cTn id="20" dur="1000" fill="hold"/>
                                            <p:tgtEl>
                                              <p:spTgt spid="13"/>
                                            </p:tgtEl>
                                            <p:attrNameLst>
                                              <p:attrName>ppt_x</p:attrName>
                                              <p:attrName>ppt_y</p:attrName>
                                            </p:attrNameLst>
                                          </p:cBhvr>
                                          <p:rCtr x="-5026" y="38958"/>
                                        </p:animMotion>
                                      </p:childTnLst>
                                    </p:cTn>
                                  </p:par>
                                  <p:par>
                                    <p:cTn id="21" presetID="42" presetClass="path" presetSubtype="0" accel="50000" fill="hold" grpId="0" nodeType="withEffect" p14:presetBounceEnd="50000">
                                      <p:stCondLst>
                                        <p:cond delay="400"/>
                                      </p:stCondLst>
                                      <p:childTnLst>
                                        <p:animMotion origin="layout" path="M -6.25E-7 -3.7037E-6 L -0.47213 0.66297 " pathEditMode="relative" rAng="0" ptsTypes="AA" p14:bounceEnd="50000">
                                          <p:cBhvr>
                                            <p:cTn id="22" dur="1000" fill="hold"/>
                                            <p:tgtEl>
                                              <p:spTgt spid="15"/>
                                            </p:tgtEl>
                                            <p:attrNameLst>
                                              <p:attrName>ppt_x</p:attrName>
                                              <p:attrName>ppt_y</p:attrName>
                                            </p:attrNameLst>
                                          </p:cBhvr>
                                          <p:rCtr x="-23607" y="3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0" grpId="0" animBg="1"/>
          <p:bldP spid="11" grpId="0" animBg="1"/>
          <p:bldP spid="13" grpId="0" animBg="1"/>
          <p:bldP spid="14" grpId="0" animBg="1"/>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500"/>
                                            <p:tgtEl>
                                              <p:spTgt spid="12"/>
                                            </p:tgtEl>
                                          </p:cBhvr>
                                        </p:animEffect>
                                      </p:childTnLst>
                                    </p:cTn>
                                  </p:par>
                                </p:childTnLst>
                              </p:cTn>
                            </p:par>
                            <p:par>
                              <p:cTn id="8" fill="hold">
                                <p:stCondLst>
                                  <p:cond delay="500"/>
                                </p:stCondLst>
                                <p:childTnLst>
                                  <p:par>
                                    <p:cTn id="9" presetID="42" presetClass="path" presetSubtype="0" accel="50000" fill="hold" grpId="0" nodeType="afterEffect">
                                      <p:stCondLst>
                                        <p:cond delay="0"/>
                                      </p:stCondLst>
                                      <p:childTnLst>
                                        <p:animMotion origin="layout" path="M 5E-6 -4.44444E-6 L 0.29402 0.97037 " pathEditMode="relative" rAng="0" ptsTypes="AA">
                                          <p:cBhvr>
                                            <p:cTn id="10" dur="1000" fill="hold"/>
                                            <p:tgtEl>
                                              <p:spTgt spid="11"/>
                                            </p:tgtEl>
                                            <p:attrNameLst>
                                              <p:attrName>ppt_x</p:attrName>
                                              <p:attrName>ppt_y</p:attrName>
                                            </p:attrNameLst>
                                          </p:cBhvr>
                                          <p:rCtr x="14701" y="48519"/>
                                        </p:animMotion>
                                      </p:childTnLst>
                                    </p:cTn>
                                  </p:par>
                                  <p:par>
                                    <p:cTn id="11" presetID="42" presetClass="path" presetSubtype="0" accel="50000" fill="hold" grpId="0" nodeType="withEffect">
                                      <p:stCondLst>
                                        <p:cond delay="200"/>
                                      </p:stCondLst>
                                      <p:childTnLst>
                                        <p:animMotion origin="layout" path="M 3.75E-6 -2.22222E-6 L 0.3194 1.05949 " pathEditMode="relative" rAng="0" ptsTypes="AA">
                                          <p:cBhvr>
                                            <p:cTn id="12" dur="1000" fill="hold"/>
                                            <p:tgtEl>
                                              <p:spTgt spid="9"/>
                                            </p:tgtEl>
                                            <p:attrNameLst>
                                              <p:attrName>ppt_x</p:attrName>
                                              <p:attrName>ppt_y</p:attrName>
                                            </p:attrNameLst>
                                          </p:cBhvr>
                                          <p:rCtr x="15964" y="52963"/>
                                        </p:animMotion>
                                      </p:childTnLst>
                                    </p:cTn>
                                  </p:par>
                                  <p:par>
                                    <p:cTn id="13" presetID="42" presetClass="path" presetSubtype="0" accel="50000" fill="hold" grpId="0" nodeType="withEffect">
                                      <p:stCondLst>
                                        <p:cond delay="250"/>
                                      </p:stCondLst>
                                      <p:childTnLst>
                                        <p:animMotion origin="layout" path="M 4.58333E-6 -3.33333E-6 L 0.02747 0.8669 " pathEditMode="relative" rAng="0" ptsTypes="AA">
                                          <p:cBhvr>
                                            <p:cTn id="14" dur="1000" fill="hold"/>
                                            <p:tgtEl>
                                              <p:spTgt spid="14"/>
                                            </p:tgtEl>
                                            <p:attrNameLst>
                                              <p:attrName>ppt_x</p:attrName>
                                              <p:attrName>ppt_y</p:attrName>
                                            </p:attrNameLst>
                                          </p:cBhvr>
                                          <p:rCtr x="1367" y="43333"/>
                                        </p:animMotion>
                                      </p:childTnLst>
                                    </p:cTn>
                                  </p:par>
                                  <p:par>
                                    <p:cTn id="15" presetID="42" presetClass="path" presetSubtype="0" accel="50000" fill="hold" grpId="0" nodeType="withEffect">
                                      <p:stCondLst>
                                        <p:cond delay="310"/>
                                      </p:stCondLst>
                                      <p:childTnLst>
                                        <p:animMotion origin="layout" path="M -4.16667E-6 4.07407E-6 L 0.17227 0.96504 " pathEditMode="relative" rAng="0" ptsTypes="AA">
                                          <p:cBhvr>
                                            <p:cTn id="16" dur="1000" fill="hold"/>
                                            <p:tgtEl>
                                              <p:spTgt spid="10"/>
                                            </p:tgtEl>
                                            <p:attrNameLst>
                                              <p:attrName>ppt_x</p:attrName>
                                              <p:attrName>ppt_y</p:attrName>
                                            </p:attrNameLst>
                                          </p:cBhvr>
                                          <p:rCtr x="8607" y="48241"/>
                                        </p:animMotion>
                                      </p:childTnLst>
                                    </p:cTn>
                                  </p:par>
                                  <p:par>
                                    <p:cTn id="17" presetID="42" presetClass="path" presetSubtype="0" accel="50000" fill="hold" grpId="0" nodeType="withEffect">
                                      <p:stCondLst>
                                        <p:cond delay="350"/>
                                      </p:stCondLst>
                                      <p:childTnLst>
                                        <p:animMotion origin="layout" path="M -4.79167E-6 -1.48148E-6 L -0.07799 0.78148 " pathEditMode="relative" rAng="0" ptsTypes="AA">
                                          <p:cBhvr>
                                            <p:cTn id="18" dur="1000" fill="hold"/>
                                            <p:tgtEl>
                                              <p:spTgt spid="16"/>
                                            </p:tgtEl>
                                            <p:attrNameLst>
                                              <p:attrName>ppt_x</p:attrName>
                                              <p:attrName>ppt_y</p:attrName>
                                            </p:attrNameLst>
                                          </p:cBhvr>
                                          <p:rCtr x="-3906" y="39074"/>
                                        </p:animMotion>
                                      </p:childTnLst>
                                    </p:cTn>
                                  </p:par>
                                  <p:par>
                                    <p:cTn id="19" presetID="42" presetClass="path" presetSubtype="0" accel="50000" fill="hold" grpId="0" nodeType="withEffect">
                                      <p:stCondLst>
                                        <p:cond delay="370"/>
                                      </p:stCondLst>
                                      <p:childTnLst>
                                        <p:animMotion origin="layout" path="M -0.00794 -0.01273 L -0.10833 0.76644 " pathEditMode="relative" rAng="0" ptsTypes="AA">
                                          <p:cBhvr>
                                            <p:cTn id="20" dur="1000" fill="hold"/>
                                            <p:tgtEl>
                                              <p:spTgt spid="13"/>
                                            </p:tgtEl>
                                            <p:attrNameLst>
                                              <p:attrName>ppt_x</p:attrName>
                                              <p:attrName>ppt_y</p:attrName>
                                            </p:attrNameLst>
                                          </p:cBhvr>
                                          <p:rCtr x="-5026" y="38958"/>
                                        </p:animMotion>
                                      </p:childTnLst>
                                    </p:cTn>
                                  </p:par>
                                  <p:par>
                                    <p:cTn id="21" presetID="42" presetClass="path" presetSubtype="0" accel="50000" fill="hold" grpId="0" nodeType="withEffect">
                                      <p:stCondLst>
                                        <p:cond delay="400"/>
                                      </p:stCondLst>
                                      <p:childTnLst>
                                        <p:animMotion origin="layout" path="M -6.25E-7 -3.7037E-6 L -0.47213 0.66297 " pathEditMode="relative" rAng="0" ptsTypes="AA">
                                          <p:cBhvr>
                                            <p:cTn id="22" dur="1000" fill="hold"/>
                                            <p:tgtEl>
                                              <p:spTgt spid="15"/>
                                            </p:tgtEl>
                                            <p:attrNameLst>
                                              <p:attrName>ppt_x</p:attrName>
                                              <p:attrName>ppt_y</p:attrName>
                                            </p:attrNameLst>
                                          </p:cBhvr>
                                          <p:rCtr x="-23607" y="3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0" grpId="0" animBg="1"/>
          <p:bldP spid="11" grpId="0" animBg="1"/>
          <p:bldP spid="13" grpId="0" animBg="1"/>
          <p:bldP spid="14" grpId="0" animBg="1"/>
          <p:bldP spid="15" grpId="0" animBg="1"/>
          <p:bldP spid="16"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8A986-483A-362F-EB40-A261AB1CD379}"/>
            </a:ext>
          </a:extLst>
        </p:cNvPr>
        <p:cNvGrpSpPr/>
        <p:nvPr/>
      </p:nvGrpSpPr>
      <p:grpSpPr>
        <a:xfrm>
          <a:off x="0" y="0"/>
          <a:ext cx="0" cy="0"/>
          <a:chOff x="0" y="0"/>
          <a:chExt cx="0" cy="0"/>
        </a:xfrm>
      </p:grpSpPr>
      <p:sp>
        <p:nvSpPr>
          <p:cNvPr id="12" name="Shape 11">
            <a:extLst>
              <a:ext uri="{FF2B5EF4-FFF2-40B4-BE49-F238E27FC236}">
                <a16:creationId xmlns:a16="http://schemas.microsoft.com/office/drawing/2014/main" id="{7ED9EE72-DB48-15F0-1A3C-B6D61B82F8B5}"/>
              </a:ext>
            </a:extLst>
          </p:cNvPr>
          <p:cNvSpPr>
            <a:spLocks/>
          </p:cNvSpPr>
          <p:nvPr/>
        </p:nvSpPr>
        <p:spPr>
          <a:xfrm>
            <a:off x="3337989" y="1428550"/>
            <a:ext cx="5516021" cy="2730563"/>
          </a:xfrm>
          <a:custGeom>
            <a:avLst/>
            <a:gdLst>
              <a:gd name="connsiteX0" fmla="*/ 26841 w 5516021"/>
              <a:gd name="connsiteY0" fmla="*/ 777646 h 2730563"/>
              <a:gd name="connsiteX1" fmla="*/ 2357556 w 5516021"/>
              <a:gd name="connsiteY1" fmla="*/ 7234 h 2730563"/>
              <a:gd name="connsiteX2" fmla="*/ 3158466 w 5516021"/>
              <a:gd name="connsiteY2" fmla="*/ 7234 h 2730563"/>
              <a:gd name="connsiteX3" fmla="*/ 5489182 w 5516021"/>
              <a:gd name="connsiteY3" fmla="*/ 777646 h 2730563"/>
              <a:gd name="connsiteX4" fmla="*/ 3440803 w 5516021"/>
              <a:gd name="connsiteY4" fmla="*/ 2583654 h 2730563"/>
              <a:gd name="connsiteX5" fmla="*/ 2758010 w 5516021"/>
              <a:gd name="connsiteY5" fmla="*/ 2730563 h 2730563"/>
              <a:gd name="connsiteX6" fmla="*/ 2075217 w 5516021"/>
              <a:gd name="connsiteY6" fmla="*/ 2583654 h 2730563"/>
              <a:gd name="connsiteX7" fmla="*/ 26841 w 5516021"/>
              <a:gd name="connsiteY7" fmla="*/ 777646 h 2730563"/>
              <a:gd name="connsiteX8" fmla="*/ 136528 w 5516021"/>
              <a:gd name="connsiteY8" fmla="*/ 682641 h 2730563"/>
              <a:gd name="connsiteX9" fmla="*/ 2758010 w 5516021"/>
              <a:gd name="connsiteY9" fmla="*/ 1228754 h 2730563"/>
              <a:gd name="connsiteX10" fmla="*/ 5379492 w 5516021"/>
              <a:gd name="connsiteY10" fmla="*/ 682641 h 2730563"/>
              <a:gd name="connsiteX11" fmla="*/ 2758010 w 5516021"/>
              <a:gd name="connsiteY11" fmla="*/ 136528 h 2730563"/>
              <a:gd name="connsiteX12" fmla="*/ 136528 w 5516021"/>
              <a:gd name="connsiteY12" fmla="*/ 682641 h 273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6021" h="2730563" fill="none" extrusionOk="0">
                <a:moveTo>
                  <a:pt x="26841" y="777646"/>
                </a:moveTo>
                <a:cubicBezTo>
                  <a:pt x="-147983" y="510000"/>
                  <a:pt x="792938" y="-2737"/>
                  <a:pt x="2357556" y="7234"/>
                </a:cubicBezTo>
                <a:cubicBezTo>
                  <a:pt x="2653170" y="-27050"/>
                  <a:pt x="2921223" y="22774"/>
                  <a:pt x="3158466" y="7234"/>
                </a:cubicBezTo>
                <a:cubicBezTo>
                  <a:pt x="4650394" y="74822"/>
                  <a:pt x="5649605" y="341752"/>
                  <a:pt x="5489182" y="777646"/>
                </a:cubicBezTo>
                <a:cubicBezTo>
                  <a:pt x="4502767" y="1640529"/>
                  <a:pt x="4299430" y="1820996"/>
                  <a:pt x="3440803" y="2583654"/>
                </a:cubicBezTo>
                <a:cubicBezTo>
                  <a:pt x="3450026" y="2655723"/>
                  <a:pt x="3067716" y="2690663"/>
                  <a:pt x="2758010" y="2730563"/>
                </a:cubicBezTo>
                <a:cubicBezTo>
                  <a:pt x="2411842" y="2724975"/>
                  <a:pt x="2124290" y="2664718"/>
                  <a:pt x="2075217" y="2583654"/>
                </a:cubicBezTo>
                <a:cubicBezTo>
                  <a:pt x="1609663" y="1983126"/>
                  <a:pt x="777009" y="1463087"/>
                  <a:pt x="26841" y="777646"/>
                </a:cubicBezTo>
                <a:close/>
                <a:moveTo>
                  <a:pt x="136528" y="682641"/>
                </a:moveTo>
                <a:cubicBezTo>
                  <a:pt x="274627" y="893828"/>
                  <a:pt x="1351034" y="1155047"/>
                  <a:pt x="2758010" y="1228754"/>
                </a:cubicBezTo>
                <a:cubicBezTo>
                  <a:pt x="4182101" y="1264416"/>
                  <a:pt x="5397786" y="1039045"/>
                  <a:pt x="5379492" y="682641"/>
                </a:cubicBezTo>
                <a:cubicBezTo>
                  <a:pt x="5497792" y="503406"/>
                  <a:pt x="4063539" y="135624"/>
                  <a:pt x="2758010" y="136528"/>
                </a:cubicBezTo>
                <a:cubicBezTo>
                  <a:pt x="1296260" y="99889"/>
                  <a:pt x="101613" y="429895"/>
                  <a:pt x="136528" y="682641"/>
                </a:cubicBezTo>
                <a:close/>
              </a:path>
              <a:path w="5516021" h="2730563" stroke="0" extrusionOk="0">
                <a:moveTo>
                  <a:pt x="26841" y="777646"/>
                </a:moveTo>
                <a:cubicBezTo>
                  <a:pt x="-135460" y="383219"/>
                  <a:pt x="870102" y="131298"/>
                  <a:pt x="2357556" y="7234"/>
                </a:cubicBezTo>
                <a:cubicBezTo>
                  <a:pt x="2614141" y="-39362"/>
                  <a:pt x="2874311" y="-29155"/>
                  <a:pt x="3158466" y="7234"/>
                </a:cubicBezTo>
                <a:cubicBezTo>
                  <a:pt x="4716317" y="10910"/>
                  <a:pt x="5731483" y="396626"/>
                  <a:pt x="5489182" y="777646"/>
                </a:cubicBezTo>
                <a:cubicBezTo>
                  <a:pt x="4592661" y="1651030"/>
                  <a:pt x="4269284" y="1901335"/>
                  <a:pt x="3440803" y="2583654"/>
                </a:cubicBezTo>
                <a:cubicBezTo>
                  <a:pt x="3417603" y="2682926"/>
                  <a:pt x="3097174" y="2677334"/>
                  <a:pt x="2758010" y="2730563"/>
                </a:cubicBezTo>
                <a:cubicBezTo>
                  <a:pt x="2420074" y="2727113"/>
                  <a:pt x="2126826" y="2665164"/>
                  <a:pt x="2075217" y="2583654"/>
                </a:cubicBezTo>
                <a:cubicBezTo>
                  <a:pt x="1208816" y="1741114"/>
                  <a:pt x="368297" y="1057806"/>
                  <a:pt x="26841" y="777646"/>
                </a:cubicBezTo>
                <a:close/>
                <a:moveTo>
                  <a:pt x="136528" y="682641"/>
                </a:moveTo>
                <a:cubicBezTo>
                  <a:pt x="70906" y="1064407"/>
                  <a:pt x="1315648" y="1183222"/>
                  <a:pt x="2758010" y="1228754"/>
                </a:cubicBezTo>
                <a:cubicBezTo>
                  <a:pt x="4200142" y="1236637"/>
                  <a:pt x="5384945" y="993352"/>
                  <a:pt x="5379492" y="682641"/>
                </a:cubicBezTo>
                <a:cubicBezTo>
                  <a:pt x="5376246" y="329771"/>
                  <a:pt x="4163147" y="101609"/>
                  <a:pt x="2758010" y="136528"/>
                </a:cubicBezTo>
                <a:cubicBezTo>
                  <a:pt x="1321474" y="148486"/>
                  <a:pt x="147341" y="357350"/>
                  <a:pt x="136528" y="682641"/>
                </a:cubicBezTo>
                <a:close/>
              </a:path>
            </a:pathLst>
          </a:custGeom>
          <a:solidFill>
            <a:srgbClr val="E7E6E6"/>
          </a:solidFill>
          <a:ln w="19050">
            <a:solidFill>
              <a:schemeClr val="accent1"/>
            </a:solidFill>
            <a:extLst>
              <a:ext uri="{C807C97D-BFC1-408E-A445-0C87EB9F89A2}">
                <ask:lineSketchStyleProps xmlns:ask="http://schemas.microsoft.com/office/drawing/2018/sketchyshapes" sd="2181918364">
                  <a:prstGeom prst="funnel">
                    <a:avLst/>
                  </a:prstGeom>
                  <ask:type>
                    <ask:lineSketchCurved/>
                  </ask:type>
                </ask:lineSketchStyleProps>
              </a:ext>
            </a:extLst>
          </a:ln>
        </p:spPr>
        <p:style>
          <a:lnRef idx="1">
            <a:schemeClr val="dk2">
              <a:hueOff val="0"/>
              <a:satOff val="0"/>
              <a:lumOff val="0"/>
              <a:alphaOff val="0"/>
            </a:schemeClr>
          </a:lnRef>
          <a:fillRef idx="1">
            <a:schemeClr val="lt2">
              <a:alpha val="40000"/>
              <a:hueOff val="0"/>
              <a:satOff val="0"/>
              <a:lumOff val="0"/>
              <a:alphaOff val="0"/>
            </a:schemeClr>
          </a:fillRef>
          <a:effectRef idx="0">
            <a:schemeClr val="lt2">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 name="Title 1">
            <a:extLst>
              <a:ext uri="{FF2B5EF4-FFF2-40B4-BE49-F238E27FC236}">
                <a16:creationId xmlns:a16="http://schemas.microsoft.com/office/drawing/2014/main" id="{D65641A7-3D21-6CB9-F969-3CAB674CB43B}"/>
              </a:ext>
            </a:extLst>
          </p:cNvPr>
          <p:cNvSpPr>
            <a:spLocks noGrp="1"/>
          </p:cNvSpPr>
          <p:nvPr>
            <p:ph type="title"/>
          </p:nvPr>
        </p:nvSpPr>
        <p:spPr/>
        <p:txBody>
          <a:bodyPr/>
          <a:lstStyle/>
          <a:p>
            <a:r>
              <a:rPr lang="en-US" dirty="0">
                <a:latin typeface="Stone Sans" charset="0"/>
                <a:ea typeface="Stone Sans" charset="0"/>
                <a:cs typeface="Stone Sans" charset="0"/>
              </a:rPr>
              <a:t>What is Splunk? </a:t>
            </a:r>
          </a:p>
        </p:txBody>
      </p:sp>
      <p:sp>
        <p:nvSpPr>
          <p:cNvPr id="4" name="TextBox 3">
            <a:extLst>
              <a:ext uri="{FF2B5EF4-FFF2-40B4-BE49-F238E27FC236}">
                <a16:creationId xmlns:a16="http://schemas.microsoft.com/office/drawing/2014/main" id="{83226A6F-0643-8DE3-5E7B-05DCCAAAF2C6}"/>
              </a:ext>
            </a:extLst>
          </p:cNvPr>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sp>
        <p:nvSpPr>
          <p:cNvPr id="9" name="Freeform: Shape 8">
            <a:extLst>
              <a:ext uri="{FF2B5EF4-FFF2-40B4-BE49-F238E27FC236}">
                <a16:creationId xmlns:a16="http://schemas.microsoft.com/office/drawing/2014/main" id="{FBAE1E2C-AD06-335F-6E7B-9E2EA250B45A}"/>
              </a:ext>
            </a:extLst>
          </p:cNvPr>
          <p:cNvSpPr>
            <a:spLocks/>
          </p:cNvSpPr>
          <p:nvPr/>
        </p:nvSpPr>
        <p:spPr>
          <a:xfrm>
            <a:off x="2483689" y="-3246483"/>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49464" y="279715"/>
                  <a:pt x="302311" y="1821"/>
                  <a:pt x="611907" y="0"/>
                </a:cubicBezTo>
                <a:cubicBezTo>
                  <a:pt x="923471" y="-25581"/>
                  <a:pt x="1244035" y="219578"/>
                  <a:pt x="1223814" y="611907"/>
                </a:cubicBezTo>
                <a:cubicBezTo>
                  <a:pt x="1226546" y="1001983"/>
                  <a:pt x="947227" y="1235491"/>
                  <a:pt x="611907" y="1223814"/>
                </a:cubicBezTo>
                <a:cubicBezTo>
                  <a:pt x="244565" y="1262472"/>
                  <a:pt x="-61048" y="939376"/>
                  <a:pt x="0" y="611907"/>
                </a:cubicBezTo>
                <a:close/>
              </a:path>
              <a:path w="1223813" h="1223813" stroke="0" extrusionOk="0">
                <a:moveTo>
                  <a:pt x="0" y="611907"/>
                </a:moveTo>
                <a:cubicBezTo>
                  <a:pt x="11338" y="272708"/>
                  <a:pt x="243558" y="-10261"/>
                  <a:pt x="611907" y="0"/>
                </a:cubicBezTo>
                <a:cubicBezTo>
                  <a:pt x="956835" y="7517"/>
                  <a:pt x="1230936" y="332189"/>
                  <a:pt x="1223814" y="611907"/>
                </a:cubicBezTo>
                <a:cubicBezTo>
                  <a:pt x="1273520" y="968854"/>
                  <a:pt x="915410" y="1238868"/>
                  <a:pt x="611907" y="1223814"/>
                </a:cubicBezTo>
                <a:cubicBezTo>
                  <a:pt x="308753" y="1243237"/>
                  <a:pt x="30238" y="914168"/>
                  <a:pt x="0" y="611907"/>
                </a:cubicBezTo>
                <a:close/>
              </a:path>
            </a:pathLst>
          </a:custGeom>
          <a:solidFill>
            <a:schemeClr val="accent4"/>
          </a:solidFill>
          <a:ln>
            <a:extLst>
              <a:ext uri="{C807C97D-BFC1-408E-A445-0C87EB9F89A2}">
                <ask:lineSketchStyleProps xmlns:ask="http://schemas.microsoft.com/office/drawing/2018/sketchyshapes" sd="3495195835">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Oxygen" panose="02000503000000000000" pitchFamily="2" charset="77"/>
              </a:rPr>
              <a:t>Unstructured data</a:t>
            </a:r>
          </a:p>
        </p:txBody>
      </p:sp>
      <p:sp>
        <p:nvSpPr>
          <p:cNvPr id="10" name="Freeform: Shape 9">
            <a:extLst>
              <a:ext uri="{FF2B5EF4-FFF2-40B4-BE49-F238E27FC236}">
                <a16:creationId xmlns:a16="http://schemas.microsoft.com/office/drawing/2014/main" id="{AA6D1FBC-D22A-AFD9-0B75-54AEBAE4EC66}"/>
              </a:ext>
            </a:extLst>
          </p:cNvPr>
          <p:cNvSpPr>
            <a:spLocks/>
          </p:cNvSpPr>
          <p:nvPr/>
        </p:nvSpPr>
        <p:spPr>
          <a:xfrm>
            <a:off x="5288117" y="-3392340"/>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11455" y="283516"/>
                  <a:pt x="255127" y="8281"/>
                  <a:pt x="611907" y="0"/>
                </a:cubicBezTo>
                <a:cubicBezTo>
                  <a:pt x="941464" y="13100"/>
                  <a:pt x="1223775" y="252157"/>
                  <a:pt x="1223814" y="611907"/>
                </a:cubicBezTo>
                <a:cubicBezTo>
                  <a:pt x="1244170" y="951163"/>
                  <a:pt x="941980" y="1185060"/>
                  <a:pt x="611907" y="1223814"/>
                </a:cubicBezTo>
                <a:cubicBezTo>
                  <a:pt x="287284" y="1227894"/>
                  <a:pt x="-29140" y="940400"/>
                  <a:pt x="0" y="611907"/>
                </a:cubicBezTo>
                <a:close/>
              </a:path>
              <a:path w="1223813" h="1223813" stroke="0" extrusionOk="0">
                <a:moveTo>
                  <a:pt x="0" y="611907"/>
                </a:moveTo>
                <a:cubicBezTo>
                  <a:pt x="43965" y="256489"/>
                  <a:pt x="256038" y="-22076"/>
                  <a:pt x="611907" y="0"/>
                </a:cubicBezTo>
                <a:cubicBezTo>
                  <a:pt x="969001" y="-41093"/>
                  <a:pt x="1220528" y="271548"/>
                  <a:pt x="1223814" y="611907"/>
                </a:cubicBezTo>
                <a:cubicBezTo>
                  <a:pt x="1194759" y="936731"/>
                  <a:pt x="956084" y="1235988"/>
                  <a:pt x="611907" y="1223814"/>
                </a:cubicBezTo>
                <a:cubicBezTo>
                  <a:pt x="280528" y="1216421"/>
                  <a:pt x="1797" y="987249"/>
                  <a:pt x="0" y="611907"/>
                </a:cubicBezTo>
                <a:close/>
              </a:path>
            </a:pathLst>
          </a:custGeom>
          <a:solidFill>
            <a:schemeClr val="accent6"/>
          </a:solidFill>
          <a:ln>
            <a:extLst>
              <a:ext uri="{C807C97D-BFC1-408E-A445-0C87EB9F89A2}">
                <ask:lineSketchStyleProps xmlns:ask="http://schemas.microsoft.com/office/drawing/2018/sketchyshapes" sd="1338785604">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Oxygen" panose="02000503000000000000" pitchFamily="2" charset="77"/>
              </a:rPr>
              <a:t>Structured data</a:t>
            </a:r>
          </a:p>
        </p:txBody>
      </p:sp>
      <p:sp>
        <p:nvSpPr>
          <p:cNvPr id="11" name="Freeform: Shape 10">
            <a:extLst>
              <a:ext uri="{FF2B5EF4-FFF2-40B4-BE49-F238E27FC236}">
                <a16:creationId xmlns:a16="http://schemas.microsoft.com/office/drawing/2014/main" id="{B3E1ACF9-93C9-26B1-B69A-783F18531A43}"/>
              </a:ext>
            </a:extLst>
          </p:cNvPr>
          <p:cNvSpPr>
            <a:spLocks/>
          </p:cNvSpPr>
          <p:nvPr/>
        </p:nvSpPr>
        <p:spPr>
          <a:xfrm>
            <a:off x="1560743" y="-2022670"/>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31456" y="309149"/>
                  <a:pt x="326891" y="3478"/>
                  <a:pt x="611907" y="0"/>
                </a:cubicBezTo>
                <a:cubicBezTo>
                  <a:pt x="967870" y="-5171"/>
                  <a:pt x="1239473" y="288245"/>
                  <a:pt x="1223814" y="611907"/>
                </a:cubicBezTo>
                <a:cubicBezTo>
                  <a:pt x="1284184" y="924790"/>
                  <a:pt x="977012" y="1282914"/>
                  <a:pt x="611907" y="1223814"/>
                </a:cubicBezTo>
                <a:cubicBezTo>
                  <a:pt x="311497" y="1247979"/>
                  <a:pt x="43569" y="1001423"/>
                  <a:pt x="0" y="611907"/>
                </a:cubicBezTo>
                <a:close/>
              </a:path>
              <a:path w="1223813" h="1223813" stroke="0" extrusionOk="0">
                <a:moveTo>
                  <a:pt x="0" y="611907"/>
                </a:moveTo>
                <a:cubicBezTo>
                  <a:pt x="18001" y="304818"/>
                  <a:pt x="229602" y="12554"/>
                  <a:pt x="611907" y="0"/>
                </a:cubicBezTo>
                <a:cubicBezTo>
                  <a:pt x="907028" y="2606"/>
                  <a:pt x="1260537" y="293206"/>
                  <a:pt x="1223814" y="611907"/>
                </a:cubicBezTo>
                <a:cubicBezTo>
                  <a:pt x="1229802" y="1014693"/>
                  <a:pt x="984165" y="1211340"/>
                  <a:pt x="611907" y="1223814"/>
                </a:cubicBezTo>
                <a:cubicBezTo>
                  <a:pt x="222157" y="1213544"/>
                  <a:pt x="-13734" y="951453"/>
                  <a:pt x="0" y="611907"/>
                </a:cubicBezTo>
                <a:close/>
              </a:path>
            </a:pathLst>
          </a:custGeom>
          <a:ln>
            <a:extLst>
              <a:ext uri="{C807C97D-BFC1-408E-A445-0C87EB9F89A2}">
                <ask:lineSketchStyleProps xmlns:ask="http://schemas.microsoft.com/office/drawing/2018/sketchyshapes" sd="722769998">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Files</a:t>
            </a:r>
          </a:p>
        </p:txBody>
      </p:sp>
      <p:sp>
        <p:nvSpPr>
          <p:cNvPr id="13" name="Freeform: Shape 12">
            <a:extLst>
              <a:ext uri="{FF2B5EF4-FFF2-40B4-BE49-F238E27FC236}">
                <a16:creationId xmlns:a16="http://schemas.microsoft.com/office/drawing/2014/main" id="{A7150B95-3378-2E16-1739-D9C6770B5120}"/>
              </a:ext>
            </a:extLst>
          </p:cNvPr>
          <p:cNvSpPr/>
          <p:nvPr/>
        </p:nvSpPr>
        <p:spPr>
          <a:xfrm>
            <a:off x="7785021" y="-3139061"/>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64937" y="290827"/>
                  <a:pt x="227981" y="42516"/>
                  <a:pt x="611907" y="0"/>
                </a:cubicBezTo>
                <a:cubicBezTo>
                  <a:pt x="966520" y="-18865"/>
                  <a:pt x="1212838" y="286222"/>
                  <a:pt x="1223814" y="611907"/>
                </a:cubicBezTo>
                <a:cubicBezTo>
                  <a:pt x="1233661" y="917358"/>
                  <a:pt x="907089" y="1189036"/>
                  <a:pt x="611907" y="1223814"/>
                </a:cubicBezTo>
                <a:cubicBezTo>
                  <a:pt x="282764" y="1184610"/>
                  <a:pt x="-48524" y="948373"/>
                  <a:pt x="0" y="611907"/>
                </a:cubicBezTo>
                <a:close/>
              </a:path>
              <a:path w="1223813" h="1223813" stroke="0" extrusionOk="0">
                <a:moveTo>
                  <a:pt x="0" y="611907"/>
                </a:moveTo>
                <a:cubicBezTo>
                  <a:pt x="-41323" y="269305"/>
                  <a:pt x="247701" y="-38286"/>
                  <a:pt x="611907" y="0"/>
                </a:cubicBezTo>
                <a:cubicBezTo>
                  <a:pt x="993868" y="-14384"/>
                  <a:pt x="1239480" y="260615"/>
                  <a:pt x="1223814" y="611907"/>
                </a:cubicBezTo>
                <a:cubicBezTo>
                  <a:pt x="1196815" y="902419"/>
                  <a:pt x="950536" y="1250034"/>
                  <a:pt x="611907" y="1223814"/>
                </a:cubicBezTo>
                <a:cubicBezTo>
                  <a:pt x="230510" y="1230402"/>
                  <a:pt x="-9571" y="993222"/>
                  <a:pt x="0" y="611907"/>
                </a:cubicBezTo>
                <a:close/>
              </a:path>
            </a:pathLst>
          </a:custGeom>
          <a:solidFill>
            <a:srgbClr val="6B0504"/>
          </a:solidFill>
          <a:ln>
            <a:extLst>
              <a:ext uri="{C807C97D-BFC1-408E-A445-0C87EB9F89A2}">
                <ask:lineSketchStyleProps xmlns:ask="http://schemas.microsoft.com/office/drawing/2018/sketchyshapes" sd="2997744101">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Network events</a:t>
            </a:r>
          </a:p>
        </p:txBody>
      </p:sp>
      <p:sp>
        <p:nvSpPr>
          <p:cNvPr id="14" name="Freeform: Shape 13">
            <a:extLst>
              <a:ext uri="{FF2B5EF4-FFF2-40B4-BE49-F238E27FC236}">
                <a16:creationId xmlns:a16="http://schemas.microsoft.com/office/drawing/2014/main" id="{03252F42-E348-779B-8D53-B1F783316AE9}"/>
              </a:ext>
            </a:extLst>
          </p:cNvPr>
          <p:cNvSpPr/>
          <p:nvPr/>
        </p:nvSpPr>
        <p:spPr>
          <a:xfrm>
            <a:off x="4001686" y="-2527154"/>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492" y="251419"/>
                  <a:pt x="337216" y="-1041"/>
                  <a:pt x="611907" y="0"/>
                </a:cubicBezTo>
                <a:cubicBezTo>
                  <a:pt x="917935" y="14777"/>
                  <a:pt x="1270265" y="297895"/>
                  <a:pt x="1223814" y="611907"/>
                </a:cubicBezTo>
                <a:cubicBezTo>
                  <a:pt x="1250971" y="922727"/>
                  <a:pt x="952158" y="1264123"/>
                  <a:pt x="611907" y="1223814"/>
                </a:cubicBezTo>
                <a:cubicBezTo>
                  <a:pt x="272677" y="1185442"/>
                  <a:pt x="30821" y="923457"/>
                  <a:pt x="0" y="611907"/>
                </a:cubicBezTo>
                <a:close/>
              </a:path>
              <a:path w="1223813" h="1223813" stroke="0" extrusionOk="0">
                <a:moveTo>
                  <a:pt x="0" y="611907"/>
                </a:moveTo>
                <a:cubicBezTo>
                  <a:pt x="10835" y="282629"/>
                  <a:pt x="256691" y="6053"/>
                  <a:pt x="611907" y="0"/>
                </a:cubicBezTo>
                <a:cubicBezTo>
                  <a:pt x="971667" y="-3297"/>
                  <a:pt x="1265559" y="275270"/>
                  <a:pt x="1223814" y="611907"/>
                </a:cubicBezTo>
                <a:cubicBezTo>
                  <a:pt x="1198465" y="921675"/>
                  <a:pt x="978503" y="1197836"/>
                  <a:pt x="611907" y="1223814"/>
                </a:cubicBezTo>
                <a:cubicBezTo>
                  <a:pt x="289007" y="1226575"/>
                  <a:pt x="48348" y="987982"/>
                  <a:pt x="0" y="611907"/>
                </a:cubicBezTo>
                <a:close/>
              </a:path>
            </a:pathLst>
          </a:custGeom>
          <a:solidFill>
            <a:schemeClr val="tx1">
              <a:lumMod val="50000"/>
              <a:lumOff val="50000"/>
            </a:schemeClr>
          </a:solidFill>
          <a:ln>
            <a:extLst>
              <a:ext uri="{C807C97D-BFC1-408E-A445-0C87EB9F89A2}">
                <ask:lineSketchStyleProps xmlns:ask="http://schemas.microsoft.com/office/drawing/2018/sketchyshapes" sd="1623082726">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HTTP</a:t>
            </a:r>
          </a:p>
        </p:txBody>
      </p:sp>
      <p:sp>
        <p:nvSpPr>
          <p:cNvPr id="15" name="Freeform: Shape 14">
            <a:extLst>
              <a:ext uri="{FF2B5EF4-FFF2-40B4-BE49-F238E27FC236}">
                <a16:creationId xmlns:a16="http://schemas.microsoft.com/office/drawing/2014/main" id="{6C2631D3-A970-BFD9-C2F4-ECFC832FFE2C}"/>
              </a:ext>
            </a:extLst>
          </p:cNvPr>
          <p:cNvSpPr/>
          <p:nvPr/>
        </p:nvSpPr>
        <p:spPr>
          <a:xfrm>
            <a:off x="9147397" y="-1915248"/>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13895" y="286895"/>
                  <a:pt x="221330" y="9797"/>
                  <a:pt x="611907" y="0"/>
                </a:cubicBezTo>
                <a:cubicBezTo>
                  <a:pt x="948657" y="40801"/>
                  <a:pt x="1214792" y="268652"/>
                  <a:pt x="1223814" y="611907"/>
                </a:cubicBezTo>
                <a:cubicBezTo>
                  <a:pt x="1189729" y="939115"/>
                  <a:pt x="969407" y="1249774"/>
                  <a:pt x="611907" y="1223814"/>
                </a:cubicBezTo>
                <a:cubicBezTo>
                  <a:pt x="259465" y="1231041"/>
                  <a:pt x="-33067" y="991620"/>
                  <a:pt x="0" y="611907"/>
                </a:cubicBezTo>
                <a:close/>
              </a:path>
              <a:path w="1223813" h="1223813" stroke="0" extrusionOk="0">
                <a:moveTo>
                  <a:pt x="0" y="611907"/>
                </a:moveTo>
                <a:cubicBezTo>
                  <a:pt x="63687" y="254663"/>
                  <a:pt x="212303" y="24983"/>
                  <a:pt x="611907" y="0"/>
                </a:cubicBezTo>
                <a:cubicBezTo>
                  <a:pt x="946623" y="20812"/>
                  <a:pt x="1211105" y="245191"/>
                  <a:pt x="1223814" y="611907"/>
                </a:cubicBezTo>
                <a:cubicBezTo>
                  <a:pt x="1234692" y="958319"/>
                  <a:pt x="980758" y="1228706"/>
                  <a:pt x="611907" y="1223814"/>
                </a:cubicBezTo>
                <a:cubicBezTo>
                  <a:pt x="243845" y="1165563"/>
                  <a:pt x="-33016" y="993740"/>
                  <a:pt x="0" y="611907"/>
                </a:cubicBezTo>
                <a:close/>
              </a:path>
            </a:pathLst>
          </a:custGeom>
          <a:ln>
            <a:extLst>
              <a:ext uri="{C807C97D-BFC1-408E-A445-0C87EB9F89A2}">
                <ask:lineSketchStyleProps xmlns:ask="http://schemas.microsoft.com/office/drawing/2018/sketchyshapes" sd="2181083700">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API</a:t>
            </a:r>
          </a:p>
        </p:txBody>
      </p:sp>
      <p:sp>
        <p:nvSpPr>
          <p:cNvPr id="16" name="Freeform: Shape 15">
            <a:extLst>
              <a:ext uri="{FF2B5EF4-FFF2-40B4-BE49-F238E27FC236}">
                <a16:creationId xmlns:a16="http://schemas.microsoft.com/office/drawing/2014/main" id="{EA172FA8-E07A-B3ED-4C6A-C974CEDA392E}"/>
              </a:ext>
            </a:extLst>
          </p:cNvPr>
          <p:cNvSpPr/>
          <p:nvPr/>
        </p:nvSpPr>
        <p:spPr>
          <a:xfrm>
            <a:off x="6435947" y="-2411101"/>
            <a:ext cx="1223813" cy="1223813"/>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fill="none" extrusionOk="0">
                <a:moveTo>
                  <a:pt x="0" y="611907"/>
                </a:moveTo>
                <a:cubicBezTo>
                  <a:pt x="-966" y="269731"/>
                  <a:pt x="212096" y="-23085"/>
                  <a:pt x="611907" y="0"/>
                </a:cubicBezTo>
                <a:cubicBezTo>
                  <a:pt x="943423" y="23561"/>
                  <a:pt x="1248477" y="258673"/>
                  <a:pt x="1223814" y="611907"/>
                </a:cubicBezTo>
                <a:cubicBezTo>
                  <a:pt x="1286289" y="951016"/>
                  <a:pt x="945541" y="1264123"/>
                  <a:pt x="611907" y="1223814"/>
                </a:cubicBezTo>
                <a:cubicBezTo>
                  <a:pt x="288892" y="1205049"/>
                  <a:pt x="24609" y="907417"/>
                  <a:pt x="0" y="611907"/>
                </a:cubicBezTo>
                <a:close/>
              </a:path>
              <a:path w="1223813" h="1223813" stroke="0" extrusionOk="0">
                <a:moveTo>
                  <a:pt x="0" y="611907"/>
                </a:moveTo>
                <a:cubicBezTo>
                  <a:pt x="-56790" y="261398"/>
                  <a:pt x="252027" y="14433"/>
                  <a:pt x="611907" y="0"/>
                </a:cubicBezTo>
                <a:cubicBezTo>
                  <a:pt x="943737" y="-24865"/>
                  <a:pt x="1285115" y="301758"/>
                  <a:pt x="1223814" y="611907"/>
                </a:cubicBezTo>
                <a:cubicBezTo>
                  <a:pt x="1260396" y="958522"/>
                  <a:pt x="951887" y="1245620"/>
                  <a:pt x="611907" y="1223814"/>
                </a:cubicBezTo>
                <a:cubicBezTo>
                  <a:pt x="333585" y="1238741"/>
                  <a:pt x="59254" y="970315"/>
                  <a:pt x="0" y="611907"/>
                </a:cubicBezTo>
                <a:close/>
              </a:path>
            </a:pathLst>
          </a:custGeom>
          <a:solidFill>
            <a:schemeClr val="accent1"/>
          </a:solidFill>
          <a:ln>
            <a:extLst>
              <a:ext uri="{C807C97D-BFC1-408E-A445-0C87EB9F89A2}">
                <ask:lineSketchStyleProps xmlns:ask="http://schemas.microsoft.com/office/drawing/2018/sketchyshapes" sd="2044566029">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k:type>
                    <ask:lineSketchCurved/>
                  </ask:type>
                </ask:lineSketchStyleProps>
              </a:ext>
            </a:extLst>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93193" tIns="193193" rIns="193193" bIns="193193"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Custom and vendor specific</a:t>
            </a:r>
          </a:p>
        </p:txBody>
      </p:sp>
      <p:sp>
        <p:nvSpPr>
          <p:cNvPr id="3" name="Rectangle 2">
            <a:extLst>
              <a:ext uri="{FF2B5EF4-FFF2-40B4-BE49-F238E27FC236}">
                <a16:creationId xmlns:a16="http://schemas.microsoft.com/office/drawing/2014/main" id="{4DCD9F12-6027-E18F-C339-39F6E14C34CE}"/>
              </a:ext>
            </a:extLst>
          </p:cNvPr>
          <p:cNvSpPr/>
          <p:nvPr/>
        </p:nvSpPr>
        <p:spPr>
          <a:xfrm>
            <a:off x="2830285" y="4765338"/>
            <a:ext cx="158931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Oxygen" panose="02000503000000000000" pitchFamily="2" charset="0"/>
              </a:rPr>
              <a:t>Dashboards</a:t>
            </a:r>
          </a:p>
        </p:txBody>
      </p:sp>
      <p:sp>
        <p:nvSpPr>
          <p:cNvPr id="5" name="Rectangle 4">
            <a:extLst>
              <a:ext uri="{FF2B5EF4-FFF2-40B4-BE49-F238E27FC236}">
                <a16:creationId xmlns:a16="http://schemas.microsoft.com/office/drawing/2014/main" id="{FAAF6EF1-308D-D0DD-9FC8-48D5100094BA}"/>
              </a:ext>
            </a:extLst>
          </p:cNvPr>
          <p:cNvSpPr/>
          <p:nvPr/>
        </p:nvSpPr>
        <p:spPr>
          <a:xfrm>
            <a:off x="4468585" y="4765338"/>
            <a:ext cx="158931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Oxygen" panose="02000503000000000000" pitchFamily="2" charset="0"/>
              </a:rPr>
              <a:t>Reports</a:t>
            </a:r>
          </a:p>
        </p:txBody>
      </p:sp>
      <p:sp>
        <p:nvSpPr>
          <p:cNvPr id="6" name="Rectangle 5">
            <a:extLst>
              <a:ext uri="{FF2B5EF4-FFF2-40B4-BE49-F238E27FC236}">
                <a16:creationId xmlns:a16="http://schemas.microsoft.com/office/drawing/2014/main" id="{F4C48719-774A-6845-0B22-BCBFD3B9F4A7}"/>
              </a:ext>
            </a:extLst>
          </p:cNvPr>
          <p:cNvSpPr/>
          <p:nvPr/>
        </p:nvSpPr>
        <p:spPr>
          <a:xfrm>
            <a:off x="6133452" y="4765338"/>
            <a:ext cx="158931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Oxygen" panose="02000503000000000000" pitchFamily="2" charset="0"/>
              </a:rPr>
              <a:t>Alerts</a:t>
            </a:r>
          </a:p>
        </p:txBody>
      </p:sp>
      <p:sp>
        <p:nvSpPr>
          <p:cNvPr id="7" name="Rectangle 6">
            <a:extLst>
              <a:ext uri="{FF2B5EF4-FFF2-40B4-BE49-F238E27FC236}">
                <a16:creationId xmlns:a16="http://schemas.microsoft.com/office/drawing/2014/main" id="{95E64B2E-6125-EF8E-290C-195374363140}"/>
              </a:ext>
            </a:extLst>
          </p:cNvPr>
          <p:cNvSpPr/>
          <p:nvPr/>
        </p:nvSpPr>
        <p:spPr>
          <a:xfrm>
            <a:off x="7798319" y="4765338"/>
            <a:ext cx="158931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Oxygen" panose="02000503000000000000" pitchFamily="2" charset="0"/>
              </a:rPr>
              <a:t>Actions</a:t>
            </a:r>
          </a:p>
        </p:txBody>
      </p:sp>
    </p:spTree>
    <p:extLst>
      <p:ext uri="{BB962C8B-B14F-4D97-AF65-F5344CB8AC3E}">
        <p14:creationId xmlns:p14="http://schemas.microsoft.com/office/powerpoint/2010/main" val="28035157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tone Sans" charset="0"/>
                <a:ea typeface="Stone Sans" charset="0"/>
                <a:cs typeface="Stone Sans" charset="0"/>
              </a:rPr>
              <a:t>What is Splunk? </a:t>
            </a:r>
          </a:p>
        </p:txBody>
      </p:sp>
      <p:sp>
        <p:nvSpPr>
          <p:cNvPr id="3" name="Content Placeholder 2"/>
          <p:cNvSpPr>
            <a:spLocks noGrp="1"/>
          </p:cNvSpPr>
          <p:nvPr>
            <p:ph idx="1"/>
          </p:nvPr>
        </p:nvSpPr>
        <p:spPr/>
        <p:txBody>
          <a:bodyPr/>
          <a:lstStyle/>
          <a:p>
            <a:endParaRPr lang="en-US" dirty="0"/>
          </a:p>
          <a:p>
            <a:pPr lvl="1"/>
            <a:endParaRPr lang="en-US" dirty="0"/>
          </a:p>
          <a:p>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pic>
        <p:nvPicPr>
          <p:cNvPr id="15" name="Picture 2" descr="https://documents.lucidchart.com/documents/98ad8596-310b-4804-9bbb-4bb0eda814db/pages/0_0?a=764&amp;x=70&amp;y=185&amp;w=562&amp;h=770&amp;store=1&amp;accept=image%2F*&amp;auth=LCA%205c839c6de4446ee95d9a627fb0c70f9ddfb1f177-ts%3D1562940183">
            <a:extLst>
              <a:ext uri="{FF2B5EF4-FFF2-40B4-BE49-F238E27FC236}">
                <a16:creationId xmlns:a16="http://schemas.microsoft.com/office/drawing/2014/main" id="{BC411733-0366-AE48-8DDE-803686441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4" t="5324" r="5431" b="5324"/>
          <a:stretch/>
        </p:blipFill>
        <p:spPr bwMode="auto">
          <a:xfrm>
            <a:off x="611638" y="1494152"/>
            <a:ext cx="1796143" cy="24363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98ad8596-310b-4804-9bbb-4bb0eda814db/pages/0_0?a=764&amp;x=576&amp;y=185&amp;w=528&amp;h=770&amp;store=1&amp;accept=image%2F*&amp;auth=LCA%20978043e5e2fb9bc27bc8f9363bdf93963dbd6696-ts%3D1562940183">
            <a:extLst>
              <a:ext uri="{FF2B5EF4-FFF2-40B4-BE49-F238E27FC236}">
                <a16:creationId xmlns:a16="http://schemas.microsoft.com/office/drawing/2014/main" id="{2085E7D1-EDD3-2A4E-96B9-EC5E2B64CB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95" t="3809" r="5521" b="5324"/>
          <a:stretch/>
        </p:blipFill>
        <p:spPr bwMode="auto">
          <a:xfrm>
            <a:off x="2407781" y="1451380"/>
            <a:ext cx="1661695" cy="24516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uments.lucidchart.com/documents/98ad8596-310b-4804-9bbb-4bb0eda814db/pages/0_0?a=764&amp;x=1058&amp;y=185&amp;w=484&amp;h=770&amp;store=1&amp;accept=image%2F*&amp;auth=LCA%2005e52508c25f2b69da29b4f992f64f7497147b59-ts%3D1562940183">
            <a:extLst>
              <a:ext uri="{FF2B5EF4-FFF2-40B4-BE49-F238E27FC236}">
                <a16:creationId xmlns:a16="http://schemas.microsoft.com/office/drawing/2014/main" id="{B5A1A25B-C9BC-6345-B70B-5B2F6B739F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85" t="5324" r="6255" b="5324"/>
          <a:stretch/>
        </p:blipFill>
        <p:spPr bwMode="auto">
          <a:xfrm>
            <a:off x="4069476" y="1486479"/>
            <a:ext cx="1510514" cy="24516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ocuments.lucidchart.com/documents/98ad8596-310b-4804-9bbb-4bb0eda814db/pages/0_0?a=764&amp;x=24&amp;y=884&amp;w=1567&amp;h=792&amp;store=1&amp;accept=image%2F*&amp;auth=LCA%204cf8c3ecf044301c82d2ee80db15314a0c665222-ts%3D1562940183">
            <a:extLst>
              <a:ext uri="{FF2B5EF4-FFF2-40B4-BE49-F238E27FC236}">
                <a16:creationId xmlns:a16="http://schemas.microsoft.com/office/drawing/2014/main" id="{1E760A54-C021-3A40-A4C4-8C61132371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821" t="5409" r="4821" b="5409"/>
          <a:stretch/>
        </p:blipFill>
        <p:spPr bwMode="auto">
          <a:xfrm>
            <a:off x="662715" y="3980930"/>
            <a:ext cx="3490132" cy="1741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CC437C-79E1-FB47-83B8-219A72CF8CD2}"/>
              </a:ext>
            </a:extLst>
          </p:cNvPr>
          <p:cNvPicPr>
            <a:picLocks noChangeAspect="1"/>
          </p:cNvPicPr>
          <p:nvPr/>
        </p:nvPicPr>
        <p:blipFill rotWithShape="1">
          <a:blip r:embed="rId7"/>
          <a:srcRect l="24838" t="17126" r="24906" b="16417"/>
          <a:stretch/>
        </p:blipFill>
        <p:spPr>
          <a:xfrm>
            <a:off x="4256779" y="4073095"/>
            <a:ext cx="764766" cy="568861"/>
          </a:xfrm>
          <a:prstGeom prst="rect">
            <a:avLst/>
          </a:prstGeom>
        </p:spPr>
      </p:pic>
      <p:pic>
        <p:nvPicPr>
          <p:cNvPr id="9" name="Picture 8">
            <a:extLst>
              <a:ext uri="{FF2B5EF4-FFF2-40B4-BE49-F238E27FC236}">
                <a16:creationId xmlns:a16="http://schemas.microsoft.com/office/drawing/2014/main" id="{08D51F5E-7758-C64C-BDAC-A379585AA7E7}"/>
              </a:ext>
            </a:extLst>
          </p:cNvPr>
          <p:cNvPicPr>
            <a:picLocks noChangeAspect="1"/>
          </p:cNvPicPr>
          <p:nvPr/>
        </p:nvPicPr>
        <p:blipFill>
          <a:blip r:embed="rId8"/>
          <a:stretch>
            <a:fillRect/>
          </a:stretch>
        </p:blipFill>
        <p:spPr>
          <a:xfrm>
            <a:off x="4256279" y="4776893"/>
            <a:ext cx="1416424" cy="208037"/>
          </a:xfrm>
          <a:prstGeom prst="rect">
            <a:avLst/>
          </a:prstGeom>
        </p:spPr>
      </p:pic>
      <p:pic>
        <p:nvPicPr>
          <p:cNvPr id="6" name="Picture 5" descr="A logo of a blue and purple hexagon&#10;&#10;AI-generated content may be incorrect.">
            <a:extLst>
              <a:ext uri="{FF2B5EF4-FFF2-40B4-BE49-F238E27FC236}">
                <a16:creationId xmlns:a16="http://schemas.microsoft.com/office/drawing/2014/main" id="{476867D3-B9C9-6A80-9A36-B10F76EB39BD}"/>
              </a:ext>
            </a:extLst>
          </p:cNvPr>
          <p:cNvPicPr>
            <a:picLocks noChangeAspect="1"/>
          </p:cNvPicPr>
          <p:nvPr/>
        </p:nvPicPr>
        <p:blipFill>
          <a:blip r:embed="rId9"/>
          <a:stretch>
            <a:fillRect/>
          </a:stretch>
        </p:blipFill>
        <p:spPr>
          <a:xfrm>
            <a:off x="4410575" y="5159727"/>
            <a:ext cx="602724" cy="663938"/>
          </a:xfrm>
          <a:prstGeom prst="rect">
            <a:avLst/>
          </a:prstGeom>
        </p:spPr>
      </p:pic>
      <p:sp>
        <p:nvSpPr>
          <p:cNvPr id="17" name="Oval 16">
            <a:extLst>
              <a:ext uri="{FF2B5EF4-FFF2-40B4-BE49-F238E27FC236}">
                <a16:creationId xmlns:a16="http://schemas.microsoft.com/office/drawing/2014/main" id="{3A116B5A-F27C-3D42-BBBE-EC5C703C609F}"/>
              </a:ext>
            </a:extLst>
          </p:cNvPr>
          <p:cNvSpPr/>
          <p:nvPr/>
        </p:nvSpPr>
        <p:spPr>
          <a:xfrm>
            <a:off x="7867304" y="1875971"/>
            <a:ext cx="3181696" cy="3106058"/>
          </a:xfrm>
          <a:prstGeom prst="ellipse">
            <a:avLst/>
          </a:prstGeom>
          <a:ln>
            <a:solidFill>
              <a:schemeClr val="tx1"/>
            </a:solidFill>
          </a:ln>
          <a:effectLst>
            <a:outerShdw blurRad="152400" dist="317500" dir="5400000" sx="90000" sy="-19000" rotWithShape="0">
              <a:prstClr val="black">
                <a:alpha val="15000"/>
              </a:prstClr>
            </a:outerShdw>
          </a:effectLst>
          <a:scene3d>
            <a:camera prst="isometricRightUp"/>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64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4.16667E-6 2.59259E-6 L 0.57226 -0.20741 " pathEditMode="relative" rAng="0" ptsTypes="AA">
                                      <p:cBhvr>
                                        <p:cTn id="22" dur="2000" fill="hold"/>
                                        <p:tgtEl>
                                          <p:spTgt spid="1032"/>
                                        </p:tgtEl>
                                        <p:attrNameLst>
                                          <p:attrName>ppt_x</p:attrName>
                                          <p:attrName>ppt_y</p:attrName>
                                        </p:attrNameLst>
                                      </p:cBhvr>
                                      <p:rCtr x="28607" y="-10370"/>
                                    </p:animMotion>
                                  </p:childTnLst>
                                </p:cTn>
                              </p:par>
                              <p:par>
                                <p:cTn id="23" presetID="16" presetClass="entr" presetSubtype="21"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par>
                                <p:cTn id="26" presetID="42" presetClass="path" presetSubtype="0" accel="50000" decel="50000" fill="hold" nodeType="withEffect">
                                  <p:stCondLst>
                                    <p:cond delay="0"/>
                                  </p:stCondLst>
                                  <p:childTnLst>
                                    <p:animMotion origin="layout" path="M -3.125E-6 -3.7037E-7 L 0.37722 0.10463 " pathEditMode="relative" rAng="0" ptsTypes="AA">
                                      <p:cBhvr>
                                        <p:cTn id="27" dur="2000" fill="hold"/>
                                        <p:tgtEl>
                                          <p:spTgt spid="1030"/>
                                        </p:tgtEl>
                                        <p:attrNameLst>
                                          <p:attrName>ppt_x</p:attrName>
                                          <p:attrName>ppt_y</p:attrName>
                                        </p:attrNameLst>
                                      </p:cBhvr>
                                      <p:rCtr x="18854" y="5231"/>
                                    </p:animMotion>
                                  </p:childTnLst>
                                </p:cTn>
                              </p:par>
                              <p:par>
                                <p:cTn id="28" presetID="42" presetClass="path" presetSubtype="0" accel="50000" decel="50000" fill="hold" nodeType="withEffect">
                                  <p:stCondLst>
                                    <p:cond delay="0"/>
                                  </p:stCondLst>
                                  <p:childTnLst>
                                    <p:animMotion origin="layout" path="M 5E-6 2.22222E-6 L 0.50834 0.10972 " pathEditMode="relative" rAng="0" ptsTypes="AA">
                                      <p:cBhvr>
                                        <p:cTn id="29" dur="2000" fill="hold"/>
                                        <p:tgtEl>
                                          <p:spTgt spid="1028"/>
                                        </p:tgtEl>
                                        <p:attrNameLst>
                                          <p:attrName>ppt_x</p:attrName>
                                          <p:attrName>ppt_y</p:attrName>
                                        </p:attrNameLst>
                                      </p:cBhvr>
                                      <p:rCtr x="25417" y="5486"/>
                                    </p:animMotion>
                                  </p:childTnLst>
                                </p:cTn>
                              </p:par>
                              <p:par>
                                <p:cTn id="30" presetID="42" presetClass="path" presetSubtype="0" accel="50000" decel="50000" fill="hold" nodeType="withEffect">
                                  <p:stCondLst>
                                    <p:cond delay="0"/>
                                  </p:stCondLst>
                                  <p:childTnLst>
                                    <p:animMotion origin="layout" path="M -0.00807 -0.00555 L 0.3875 -0.32013 " pathEditMode="relative" rAng="0" ptsTypes="AA">
                                      <p:cBhvr>
                                        <p:cTn id="31" dur="1500" fill="hold"/>
                                        <p:tgtEl>
                                          <p:spTgt spid="6"/>
                                        </p:tgtEl>
                                        <p:attrNameLst>
                                          <p:attrName>ppt_x</p:attrName>
                                          <p:attrName>ppt_y</p:attrName>
                                        </p:attrNameLst>
                                      </p:cBhvr>
                                      <p:rCtr x="19779" y="-15741"/>
                                    </p:animMotion>
                                  </p:childTnLst>
                                </p:cTn>
                              </p:par>
                              <p:par>
                                <p:cTn id="32" presetID="42" presetClass="path" presetSubtype="0" accel="50000" decel="50000" fill="hold" nodeType="withEffect">
                                  <p:stCondLst>
                                    <p:cond delay="0"/>
                                  </p:stCondLst>
                                  <p:childTnLst>
                                    <p:animMotion origin="layout" path="M 1.875E-6 -3.7037E-7 L 0.64805 0.10463 " pathEditMode="relative" rAng="0" ptsTypes="AA">
                                      <p:cBhvr>
                                        <p:cTn id="33" dur="2000" fill="hold"/>
                                        <p:tgtEl>
                                          <p:spTgt spid="15"/>
                                        </p:tgtEl>
                                        <p:attrNameLst>
                                          <p:attrName>ppt_x</p:attrName>
                                          <p:attrName>ppt_y</p:attrName>
                                        </p:attrNameLst>
                                      </p:cBhvr>
                                      <p:rCtr x="32396" y="5231"/>
                                    </p:animMotion>
                                  </p:childTnLst>
                                </p:cTn>
                              </p:par>
                              <p:par>
                                <p:cTn id="34" presetID="9" presetClass="exit" presetSubtype="0" fill="hold" nodeType="withEffect">
                                  <p:stCondLst>
                                    <p:cond delay="1000"/>
                                  </p:stCondLst>
                                  <p:childTnLst>
                                    <p:animEffect transition="out" filter="dissolv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4" presetClass="exit" presetSubtype="10" fill="hold" nodeType="withEffect">
                                  <p:stCondLst>
                                    <p:cond delay="1000"/>
                                  </p:stCondLst>
                                  <p:childTnLst>
                                    <p:animEffect transition="out" filter="randombar(horizontal)">
                                      <p:cBhvr>
                                        <p:cTn id="38" dur="500"/>
                                        <p:tgtEl>
                                          <p:spTgt spid="1028"/>
                                        </p:tgtEl>
                                      </p:cBhvr>
                                    </p:animEffect>
                                    <p:set>
                                      <p:cBhvr>
                                        <p:cTn id="39" dur="1" fill="hold">
                                          <p:stCondLst>
                                            <p:cond delay="499"/>
                                          </p:stCondLst>
                                        </p:cTn>
                                        <p:tgtEl>
                                          <p:spTgt spid="1028"/>
                                        </p:tgtEl>
                                        <p:attrNameLst>
                                          <p:attrName>style.visibility</p:attrName>
                                        </p:attrNameLst>
                                      </p:cBhvr>
                                      <p:to>
                                        <p:strVal val="hidden"/>
                                      </p:to>
                                    </p:set>
                                  </p:childTnLst>
                                </p:cTn>
                              </p:par>
                              <p:par>
                                <p:cTn id="40" presetID="22" presetClass="exit" presetSubtype="4" fill="hold" nodeType="withEffect">
                                  <p:stCondLst>
                                    <p:cond delay="1000"/>
                                  </p:stCondLst>
                                  <p:childTnLst>
                                    <p:animEffect transition="out" filter="wipe(down)">
                                      <p:cBhvr>
                                        <p:cTn id="41" dur="500"/>
                                        <p:tgtEl>
                                          <p:spTgt spid="1030"/>
                                        </p:tgtEl>
                                      </p:cBhvr>
                                    </p:animEffect>
                                    <p:set>
                                      <p:cBhvr>
                                        <p:cTn id="42" dur="1" fill="hold">
                                          <p:stCondLst>
                                            <p:cond delay="499"/>
                                          </p:stCondLst>
                                        </p:cTn>
                                        <p:tgtEl>
                                          <p:spTgt spid="1030"/>
                                        </p:tgtEl>
                                        <p:attrNameLst>
                                          <p:attrName>style.visibility</p:attrName>
                                        </p:attrNameLst>
                                      </p:cBhvr>
                                      <p:to>
                                        <p:strVal val="hidden"/>
                                      </p:to>
                                    </p:set>
                                  </p:childTnLst>
                                </p:cTn>
                              </p:par>
                              <p:par>
                                <p:cTn id="43" presetID="35" presetClass="exit" presetSubtype="0" fill="hold" nodeType="withEffect">
                                  <p:stCondLst>
                                    <p:cond delay="500"/>
                                  </p:stCondLst>
                                  <p:childTnLst>
                                    <p:animEffect transition="out" filter="fade">
                                      <p:cBhvr>
                                        <p:cTn id="44" dur="2000"/>
                                        <p:tgtEl>
                                          <p:spTgt spid="1032"/>
                                        </p:tgtEl>
                                      </p:cBhvr>
                                    </p:animEffect>
                                    <p:anim calcmode="lin" valueType="num">
                                      <p:cBhvr>
                                        <p:cTn id="45" dur="2000"/>
                                        <p:tgtEl>
                                          <p:spTgt spid="1032"/>
                                        </p:tgtEl>
                                        <p:attrNameLst>
                                          <p:attrName>style.rotation</p:attrName>
                                        </p:attrNameLst>
                                      </p:cBhvr>
                                      <p:tavLst>
                                        <p:tav tm="0">
                                          <p:val>
                                            <p:fltVal val="0"/>
                                          </p:val>
                                        </p:tav>
                                        <p:tav tm="100000">
                                          <p:val>
                                            <p:fltVal val="720"/>
                                          </p:val>
                                        </p:tav>
                                      </p:tavLst>
                                    </p:anim>
                                    <p:anim calcmode="lin" valueType="num">
                                      <p:cBhvr>
                                        <p:cTn id="46" dur="2000"/>
                                        <p:tgtEl>
                                          <p:spTgt spid="1032"/>
                                        </p:tgtEl>
                                        <p:attrNameLst>
                                          <p:attrName>ppt_h</p:attrName>
                                        </p:attrNameLst>
                                      </p:cBhvr>
                                      <p:tavLst>
                                        <p:tav tm="0">
                                          <p:val>
                                            <p:strVal val="ppt_h"/>
                                          </p:val>
                                        </p:tav>
                                        <p:tav tm="100000">
                                          <p:val>
                                            <p:fltVal val="0"/>
                                          </p:val>
                                        </p:tav>
                                      </p:tavLst>
                                    </p:anim>
                                    <p:anim calcmode="lin" valueType="num">
                                      <p:cBhvr>
                                        <p:cTn id="47" dur="2000"/>
                                        <p:tgtEl>
                                          <p:spTgt spid="1032"/>
                                        </p:tgtEl>
                                        <p:attrNameLst>
                                          <p:attrName>ppt_w</p:attrName>
                                        </p:attrNameLst>
                                      </p:cBhvr>
                                      <p:tavLst>
                                        <p:tav tm="0">
                                          <p:val>
                                            <p:strVal val="ppt_w"/>
                                          </p:val>
                                        </p:tav>
                                        <p:tav tm="100000">
                                          <p:val>
                                            <p:fltVal val="0"/>
                                          </p:val>
                                        </p:tav>
                                      </p:tavLst>
                                    </p:anim>
                                    <p:set>
                                      <p:cBhvr>
                                        <p:cTn id="48" dur="1" fill="hold">
                                          <p:stCondLst>
                                            <p:cond delay="1999"/>
                                          </p:stCondLst>
                                        </p:cTn>
                                        <p:tgtEl>
                                          <p:spTgt spid="1032"/>
                                        </p:tgtEl>
                                        <p:attrNameLst>
                                          <p:attrName>style.visibility</p:attrName>
                                        </p:attrNameLst>
                                      </p:cBhvr>
                                      <p:to>
                                        <p:strVal val="hidden"/>
                                      </p:to>
                                    </p:set>
                                  </p:childTnLst>
                                </p:cTn>
                              </p:par>
                              <p:par>
                                <p:cTn id="49" presetID="42" presetClass="path" presetSubtype="0" accel="50000" decel="50000" fill="hold" nodeType="withEffect">
                                  <p:stCondLst>
                                    <p:cond delay="500"/>
                                  </p:stCondLst>
                                  <p:childTnLst>
                                    <p:animMotion origin="layout" path="M 1.25E-6 3.33333E-6 L 0.3901 -0.13542 " pathEditMode="relative" rAng="0" ptsTypes="AA">
                                      <p:cBhvr>
                                        <p:cTn id="50" dur="2000" fill="hold"/>
                                        <p:tgtEl>
                                          <p:spTgt spid="7"/>
                                        </p:tgtEl>
                                        <p:attrNameLst>
                                          <p:attrName>ppt_x</p:attrName>
                                          <p:attrName>ppt_y</p:attrName>
                                        </p:attrNameLst>
                                      </p:cBhvr>
                                      <p:rCtr x="19505" y="-6782"/>
                                    </p:animMotion>
                                  </p:childTnLst>
                                </p:cTn>
                              </p:par>
                              <p:par>
                                <p:cTn id="51" presetID="42" presetClass="path" presetSubtype="0" accel="50000" decel="50000" fill="hold" nodeType="withEffect">
                                  <p:stCondLst>
                                    <p:cond delay="500"/>
                                  </p:stCondLst>
                                  <p:childTnLst>
                                    <p:animMotion origin="layout" path="M -1.45833E-6 -4.07407E-6 L 0.36276 -0.20532 " pathEditMode="relative" rAng="0" ptsTypes="AA">
                                      <p:cBhvr>
                                        <p:cTn id="52" dur="2000" fill="hold"/>
                                        <p:tgtEl>
                                          <p:spTgt spid="9"/>
                                        </p:tgtEl>
                                        <p:attrNameLst>
                                          <p:attrName>ppt_x</p:attrName>
                                          <p:attrName>ppt_y</p:attrName>
                                        </p:attrNameLst>
                                      </p:cBhvr>
                                      <p:rCtr x="18138" y="-10278"/>
                                    </p:animMotion>
                                  </p:childTnLst>
                                </p:cTn>
                              </p:par>
                            </p:childTnLst>
                          </p:cTn>
                        </p:par>
                        <p:par>
                          <p:cTn id="53" fill="hold">
                            <p:stCondLst>
                              <p:cond delay="2500"/>
                            </p:stCondLst>
                            <p:childTnLst>
                              <p:par>
                                <p:cTn id="54" presetID="50" presetClass="exit" presetSubtype="0" accel="100000" fill="hold" grpId="1" nodeType="afterEffect">
                                  <p:stCondLst>
                                    <p:cond delay="0"/>
                                  </p:stCondLst>
                                  <p:childTnLst>
                                    <p:anim calcmode="lin" valueType="num">
                                      <p:cBhvr>
                                        <p:cTn id="55" dur="1000"/>
                                        <p:tgtEl>
                                          <p:spTgt spid="17"/>
                                        </p:tgtEl>
                                        <p:attrNameLst>
                                          <p:attrName>ppt_w</p:attrName>
                                        </p:attrNameLst>
                                      </p:cBhvr>
                                      <p:tavLst>
                                        <p:tav tm="0">
                                          <p:val>
                                            <p:strVal val="ppt_w"/>
                                          </p:val>
                                        </p:tav>
                                        <p:tav tm="100000">
                                          <p:val>
                                            <p:strVal val="ppt_w+.3"/>
                                          </p:val>
                                        </p:tav>
                                      </p:tavLst>
                                    </p:anim>
                                    <p:anim calcmode="lin" valueType="num">
                                      <p:cBhvr>
                                        <p:cTn id="56" dur="1000"/>
                                        <p:tgtEl>
                                          <p:spTgt spid="17"/>
                                        </p:tgtEl>
                                        <p:attrNameLst>
                                          <p:attrName>ppt_h</p:attrName>
                                        </p:attrNameLst>
                                      </p:cBhvr>
                                      <p:tavLst>
                                        <p:tav tm="0">
                                          <p:val>
                                            <p:strVal val="ppt_h"/>
                                          </p:val>
                                        </p:tav>
                                        <p:tav tm="100000">
                                          <p:val>
                                            <p:strVal val="ppt_h"/>
                                          </p:val>
                                        </p:tav>
                                      </p:tavLst>
                                    </p:anim>
                                    <p:animEffect transition="out" filter="fade">
                                      <p:cBhvr>
                                        <p:cTn id="57" dur="1000"/>
                                        <p:tgtEl>
                                          <p:spTgt spid="17"/>
                                        </p:tgtEl>
                                      </p:cBhvr>
                                    </p:animEffect>
                                    <p:set>
                                      <p:cBhvr>
                                        <p:cTn id="58"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latin typeface="Stone Sans" charset="0"/>
                <a:ea typeface="Stone Sans" charset="0"/>
                <a:cs typeface="Stone Sans" charset="0"/>
              </a:rPr>
              <a:t>What is Splunk? </a:t>
            </a:r>
          </a:p>
        </p:txBody>
      </p:sp>
      <p:sp>
        <p:nvSpPr>
          <p:cNvPr id="3" name="Content Placeholder 2"/>
          <p:cNvSpPr>
            <a:spLocks noGrp="1"/>
          </p:cNvSpPr>
          <p:nvPr>
            <p:ph idx="1"/>
          </p:nvPr>
        </p:nvSpPr>
        <p:spPr/>
        <p:txBody>
          <a:bodyPr/>
          <a:lstStyle/>
          <a:p>
            <a:endParaRPr lang="en-US" dirty="0"/>
          </a:p>
          <a:p>
            <a:pPr lvl="1"/>
            <a:endParaRPr lang="en-US" dirty="0"/>
          </a:p>
          <a:p>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sp>
        <p:nvSpPr>
          <p:cNvPr id="7" name="TextBox 6">
            <a:extLst>
              <a:ext uri="{FF2B5EF4-FFF2-40B4-BE49-F238E27FC236}">
                <a16:creationId xmlns:a16="http://schemas.microsoft.com/office/drawing/2014/main" id="{7DC2EB27-261A-C44E-8BB0-7942ED693E06}"/>
              </a:ext>
            </a:extLst>
          </p:cNvPr>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grpSp>
        <p:nvGrpSpPr>
          <p:cNvPr id="17" name="Group 16">
            <a:extLst>
              <a:ext uri="{FF2B5EF4-FFF2-40B4-BE49-F238E27FC236}">
                <a16:creationId xmlns:a16="http://schemas.microsoft.com/office/drawing/2014/main" id="{0FCB2999-9E81-7D4C-8FD5-BE7CEB40796A}"/>
              </a:ext>
            </a:extLst>
          </p:cNvPr>
          <p:cNvGrpSpPr/>
          <p:nvPr/>
        </p:nvGrpSpPr>
        <p:grpSpPr>
          <a:xfrm>
            <a:off x="688040" y="2471894"/>
            <a:ext cx="2811810" cy="2693873"/>
            <a:chOff x="671945" y="2712318"/>
            <a:chExt cx="2221381" cy="2253416"/>
          </a:xfrm>
        </p:grpSpPr>
        <p:pic>
          <p:nvPicPr>
            <p:cNvPr id="8" name="Picture 2" descr="https://documents.lucidchart.com/documents/98ad8596-310b-4804-9bbb-4bb0eda814db/pages/0_0?a=764&amp;x=70&amp;y=185&amp;w=562&amp;h=770&amp;store=1&amp;accept=image%2F*&amp;auth=LCA%205c839c6de4446ee95d9a627fb0c70f9ddfb1f177-ts%3D1562940183">
              <a:extLst>
                <a:ext uri="{FF2B5EF4-FFF2-40B4-BE49-F238E27FC236}">
                  <a16:creationId xmlns:a16="http://schemas.microsoft.com/office/drawing/2014/main" id="{263BD2DE-98F4-CD4C-8519-57DBE25D8E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4" t="5324" r="5431" b="5324"/>
            <a:stretch/>
          </p:blipFill>
          <p:spPr bwMode="auto">
            <a:xfrm>
              <a:off x="671945" y="2738326"/>
              <a:ext cx="836297" cy="11343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98ad8596-310b-4804-9bbb-4bb0eda814db/pages/0_0?a=764&amp;x=576&amp;y=185&amp;w=528&amp;h=770&amp;store=1&amp;accept=image%2F*&amp;auth=LCA%20978043e5e2fb9bc27bc8f9363bdf93963dbd6696-ts%3D1562940183">
              <a:extLst>
                <a:ext uri="{FF2B5EF4-FFF2-40B4-BE49-F238E27FC236}">
                  <a16:creationId xmlns:a16="http://schemas.microsoft.com/office/drawing/2014/main" id="{6A08BA83-2E12-FF47-8C78-44B1611BD2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95" t="3809" r="5521" b="5324"/>
            <a:stretch/>
          </p:blipFill>
          <p:spPr bwMode="auto">
            <a:xfrm>
              <a:off x="1405229" y="2712318"/>
              <a:ext cx="773697" cy="11415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documents.lucidchart.com/documents/98ad8596-310b-4804-9bbb-4bb0eda814db/pages/0_0?a=764&amp;x=1058&amp;y=185&amp;w=484&amp;h=770&amp;store=1&amp;accept=image%2F*&amp;auth=LCA%2005e52508c25f2b69da29b4f992f64f7497147b59-ts%3D1562940183">
              <a:extLst>
                <a:ext uri="{FF2B5EF4-FFF2-40B4-BE49-F238E27FC236}">
                  <a16:creationId xmlns:a16="http://schemas.microsoft.com/office/drawing/2014/main" id="{CEABE10C-47BA-844E-9402-BBA26C3ECE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85" t="5324" r="6255" b="5324"/>
            <a:stretch/>
          </p:blipFill>
          <p:spPr bwMode="auto">
            <a:xfrm>
              <a:off x="2190020" y="2712318"/>
              <a:ext cx="703306" cy="11415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98ad8596-310b-4804-9bbb-4bb0eda814db/pages/0_0?a=764&amp;x=24&amp;y=884&amp;w=1567&amp;h=792&amp;store=1&amp;accept=image%2F*&amp;auth=LCA%204cf8c3ecf044301c82d2ee80db15314a0c665222-ts%3D1562940183">
              <a:extLst>
                <a:ext uri="{FF2B5EF4-FFF2-40B4-BE49-F238E27FC236}">
                  <a16:creationId xmlns:a16="http://schemas.microsoft.com/office/drawing/2014/main" id="{1B225019-CA5F-1345-AA05-DED2DC96A9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821" t="5409" r="4821" b="5409"/>
            <a:stretch/>
          </p:blipFill>
          <p:spPr bwMode="auto">
            <a:xfrm>
              <a:off x="671945" y="3872700"/>
              <a:ext cx="2190939" cy="10930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2719FF7F-46FD-914F-BEEE-656E4F94F2C7}"/>
              </a:ext>
            </a:extLst>
          </p:cNvPr>
          <p:cNvGrpSpPr/>
          <p:nvPr/>
        </p:nvGrpSpPr>
        <p:grpSpPr>
          <a:xfrm>
            <a:off x="3557847" y="2712320"/>
            <a:ext cx="2148325" cy="2215991"/>
            <a:chOff x="3453133" y="3078557"/>
            <a:chExt cx="1611868" cy="1626368"/>
          </a:xfrm>
        </p:grpSpPr>
        <p:pic>
          <p:nvPicPr>
            <p:cNvPr id="13" name="Graphic 12" descr="Gears">
              <a:extLst>
                <a:ext uri="{FF2B5EF4-FFF2-40B4-BE49-F238E27FC236}">
                  <a16:creationId xmlns:a16="http://schemas.microsoft.com/office/drawing/2014/main" id="{78828D7F-0FA4-7246-ABCE-8A44C53E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53133" y="3283077"/>
              <a:ext cx="914400" cy="914400"/>
            </a:xfrm>
            <a:prstGeom prst="rect">
              <a:avLst/>
            </a:prstGeom>
          </p:spPr>
        </p:pic>
        <p:sp>
          <p:nvSpPr>
            <p:cNvPr id="14" name="Rectangle 13">
              <a:extLst>
                <a:ext uri="{FF2B5EF4-FFF2-40B4-BE49-F238E27FC236}">
                  <a16:creationId xmlns:a16="http://schemas.microsoft.com/office/drawing/2014/main" id="{77884A71-BD10-2A4C-B942-C04B0A27A84D}"/>
                </a:ext>
              </a:extLst>
            </p:cNvPr>
            <p:cNvSpPr/>
            <p:nvPr/>
          </p:nvSpPr>
          <p:spPr>
            <a:xfrm>
              <a:off x="4167533" y="3078557"/>
              <a:ext cx="897468" cy="1626368"/>
            </a:xfrm>
            <a:prstGeom prst="rect">
              <a:avLst/>
            </a:prstGeom>
          </p:spPr>
          <p:txBody>
            <a:bodyPr wrap="none">
              <a:spAutoFit/>
            </a:bodyPr>
            <a:lstStyle/>
            <a:p>
              <a:r>
                <a:rPr lang="en-US" sz="13800" b="1" dirty="0">
                  <a:solidFill>
                    <a:schemeClr val="accent3"/>
                  </a:solidFill>
                  <a:latin typeface="Stone Sans" charset="0"/>
                  <a:ea typeface="Stone Sans" charset="0"/>
                  <a:cs typeface="Stone Sans" charset="0"/>
                </a:rPr>
                <a:t>&gt;</a:t>
              </a:r>
              <a:endParaRPr lang="en-US" sz="13800" dirty="0">
                <a:solidFill>
                  <a:schemeClr val="accent3"/>
                </a:solidFill>
              </a:endParaRPr>
            </a:p>
          </p:txBody>
        </p:sp>
      </p:grpSp>
      <p:pic>
        <p:nvPicPr>
          <p:cNvPr id="12" name="Picture 11">
            <a:extLst>
              <a:ext uri="{FF2B5EF4-FFF2-40B4-BE49-F238E27FC236}">
                <a16:creationId xmlns:a16="http://schemas.microsoft.com/office/drawing/2014/main" id="{00432635-476D-D475-F776-11ACE4BCC64A}"/>
              </a:ext>
            </a:extLst>
          </p:cNvPr>
          <p:cNvPicPr>
            <a:picLocks noChangeAspect="1"/>
          </p:cNvPicPr>
          <p:nvPr/>
        </p:nvPicPr>
        <p:blipFill>
          <a:blip r:embed="rId9"/>
          <a:stretch>
            <a:fillRect/>
          </a:stretch>
        </p:blipFill>
        <p:spPr>
          <a:xfrm>
            <a:off x="5890027" y="2123144"/>
            <a:ext cx="5482854" cy="3426784"/>
          </a:xfrm>
          <a:prstGeom prst="rect">
            <a:avLst/>
          </a:prstGeom>
        </p:spPr>
      </p:pic>
    </p:spTree>
    <p:extLst>
      <p:ext uri="{BB962C8B-B14F-4D97-AF65-F5344CB8AC3E}">
        <p14:creationId xmlns:p14="http://schemas.microsoft.com/office/powerpoint/2010/main" val="34803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90"/>
                                          </p:val>
                                        </p:tav>
                                        <p:tav tm="100000">
                                          <p:val>
                                            <p:fltVal val="0"/>
                                          </p:val>
                                        </p:tav>
                                      </p:tavLst>
                                    </p:anim>
                                    <p:animEffect transition="in" filter="fade">
                                      <p:cBhvr>
                                        <p:cTn id="14" dur="500"/>
                                        <p:tgtEl>
                                          <p:spTgt spid="18"/>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tone Sans" charset="0"/>
                <a:ea typeface="Stone Sans" charset="0"/>
                <a:cs typeface="Stone Sans" charset="0"/>
              </a:rPr>
              <a:t>What is Splunk? </a:t>
            </a:r>
          </a:p>
        </p:txBody>
      </p:sp>
      <p:sp>
        <p:nvSpPr>
          <p:cNvPr id="3" name="Content Placeholder 2"/>
          <p:cNvSpPr>
            <a:spLocks noGrp="1"/>
          </p:cNvSpPr>
          <p:nvPr>
            <p:ph idx="1"/>
          </p:nvPr>
        </p:nvSpPr>
        <p:spPr/>
        <p:txBody>
          <a:bodyPr/>
          <a:lstStyle/>
          <a:p>
            <a:endParaRPr lang="en-US" dirty="0"/>
          </a:p>
          <a:p>
            <a:pPr lvl="1"/>
            <a:endParaRPr lang="en-US" dirty="0"/>
          </a:p>
          <a:p>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grpSp>
        <p:nvGrpSpPr>
          <p:cNvPr id="9" name="Group 8"/>
          <p:cNvGrpSpPr/>
          <p:nvPr/>
        </p:nvGrpSpPr>
        <p:grpSpPr>
          <a:xfrm>
            <a:off x="757084" y="2674374"/>
            <a:ext cx="5663381" cy="1976284"/>
            <a:chOff x="757084" y="2674374"/>
            <a:chExt cx="5663381" cy="1976284"/>
          </a:xfrm>
        </p:grpSpPr>
        <p:sp>
          <p:nvSpPr>
            <p:cNvPr id="7" name="Rectangle 6"/>
            <p:cNvSpPr/>
            <p:nvPr/>
          </p:nvSpPr>
          <p:spPr>
            <a:xfrm>
              <a:off x="757084" y="2674374"/>
              <a:ext cx="5663381" cy="19762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38200" y="2923852"/>
              <a:ext cx="5582265" cy="1477328"/>
            </a:xfrm>
            <a:prstGeom prst="rect">
              <a:avLst/>
            </a:prstGeom>
            <a:noFill/>
          </p:spPr>
          <p:txBody>
            <a:bodyPr wrap="square" rtlCol="0">
              <a:spAutoFit/>
            </a:bodyPr>
            <a:lstStyle/>
            <a:p>
              <a:r>
                <a:rPr lang="en-US" dirty="0">
                  <a:latin typeface="Consolas" charset="0"/>
                  <a:ea typeface="Consolas" charset="0"/>
                  <a:cs typeface="Consolas" charset="0"/>
                </a:rPr>
                <a:t>PChUkRtaKKnCoRCZ7ryyUbUJ0E4koARasE9RATt9j7a</a:t>
              </a:r>
            </a:p>
            <a:p>
              <a:r>
                <a:rPr lang="en-US" dirty="0">
                  <a:latin typeface="Consolas" charset="0"/>
                  <a:ea typeface="Consolas" charset="0"/>
                  <a:cs typeface="Consolas" charset="0"/>
                </a:rPr>
                <a:t>G0usmzJ7BPKuaEcpy puP1U9q8PHMmeu9VLd3CNE</a:t>
              </a:r>
            </a:p>
            <a:p>
              <a:r>
                <a:rPr lang="en-US" dirty="0">
                  <a:latin typeface="Consolas" charset="0"/>
                  <a:ea typeface="Consolas" charset="0"/>
                  <a:cs typeface="Consolas" charset="0"/>
                </a:rPr>
                <a:t>Qu5XFinVEDRhbASc17BwvKTnkbqkzFSWudhR7W</a:t>
              </a:r>
            </a:p>
            <a:p>
              <a:r>
                <a:rPr lang="en-US" dirty="0">
                  <a:latin typeface="Consolas" charset="0"/>
                  <a:ea typeface="Consolas" charset="0"/>
                  <a:cs typeface="Consolas" charset="0"/>
                </a:rPr>
                <a:t>np4NR13iy6XPuhOjiiIX8SZXlx60l7323twWecHm</a:t>
              </a:r>
            </a:p>
            <a:p>
              <a:r>
                <a:rPr lang="en-US" dirty="0">
                  <a:latin typeface="Consolas" charset="0"/>
                  <a:ea typeface="Consolas" charset="0"/>
                  <a:cs typeface="Consolas" charset="0"/>
                </a:rPr>
                <a:t>uxtgbyxKaLXB3FMfp3pGADdt3mWQ24LMF7g1gW5L</a:t>
              </a:r>
            </a:p>
          </p:txBody>
        </p:sp>
      </p:grpSp>
      <p:sp>
        <p:nvSpPr>
          <p:cNvPr id="10" name="Rectangle 9"/>
          <p:cNvSpPr/>
          <p:nvPr/>
        </p:nvSpPr>
        <p:spPr>
          <a:xfrm>
            <a:off x="838200" y="2923852"/>
            <a:ext cx="1718187" cy="340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11794" y="3264311"/>
            <a:ext cx="1661651" cy="2359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1942" y="4015232"/>
            <a:ext cx="1644445" cy="340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2556387" y="3067665"/>
            <a:ext cx="5161936" cy="9832"/>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137355" y="3382298"/>
            <a:ext cx="2580968" cy="4916"/>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637503" y="4185461"/>
            <a:ext cx="5161936" cy="9832"/>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54886" y="2882999"/>
            <a:ext cx="1701107"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system_name</a:t>
            </a:r>
            <a:endParaRPr lang="en-US" dirty="0">
              <a:latin typeface="Oxygen Mono" panose="02000509030000090004" pitchFamily="49" charset="77"/>
              <a:ea typeface="Consolas" charset="0"/>
              <a:cs typeface="Consolas" charset="0"/>
            </a:endParaRPr>
          </a:p>
        </p:txBody>
      </p:sp>
      <p:sp>
        <p:nvSpPr>
          <p:cNvPr id="21" name="TextBox 20"/>
          <p:cNvSpPr txBox="1"/>
          <p:nvPr/>
        </p:nvSpPr>
        <p:spPr>
          <a:xfrm>
            <a:off x="7954886" y="3133411"/>
            <a:ext cx="1838965"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system_state</a:t>
            </a:r>
            <a:endParaRPr lang="en-US" dirty="0">
              <a:latin typeface="Oxygen Mono" panose="02000509030000090004" pitchFamily="49" charset="77"/>
              <a:ea typeface="Consolas" charset="0"/>
              <a:cs typeface="Consolas" charset="0"/>
            </a:endParaRPr>
          </a:p>
        </p:txBody>
      </p:sp>
      <p:sp>
        <p:nvSpPr>
          <p:cNvPr id="22" name="TextBox 21"/>
          <p:cNvSpPr txBox="1"/>
          <p:nvPr/>
        </p:nvSpPr>
        <p:spPr>
          <a:xfrm>
            <a:off x="7954886" y="4031848"/>
            <a:ext cx="1563248"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system_geo</a:t>
            </a:r>
            <a:endParaRPr lang="en-US" dirty="0">
              <a:latin typeface="Oxygen Mono" panose="02000509030000090004" pitchFamily="49" charset="77"/>
              <a:ea typeface="Consolas" charset="0"/>
              <a:cs typeface="Consolas" charset="0"/>
            </a:endParaRPr>
          </a:p>
        </p:txBody>
      </p:sp>
    </p:spTree>
    <p:extLst>
      <p:ext uri="{BB962C8B-B14F-4D97-AF65-F5344CB8AC3E}">
        <p14:creationId xmlns:p14="http://schemas.microsoft.com/office/powerpoint/2010/main" val="342732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8"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10">
            <a:extLst>
              <a:ext uri="{FF2B5EF4-FFF2-40B4-BE49-F238E27FC236}">
                <a16:creationId xmlns:a16="http://schemas.microsoft.com/office/drawing/2014/main" id="{76B70B9E-2EA1-49AB-944B-0297318C7133}"/>
              </a:ext>
            </a:extLst>
          </p:cNvPr>
          <p:cNvGraphicFramePr>
            <a:graphicFrameLocks noGrp="1"/>
          </p:cNvGraphicFramePr>
          <p:nvPr>
            <p:extLst>
              <p:ext uri="{D42A27DB-BD31-4B8C-83A1-F6EECF244321}">
                <p14:modId xmlns:p14="http://schemas.microsoft.com/office/powerpoint/2010/main" val="1331757949"/>
              </p:ext>
            </p:extLst>
          </p:nvPr>
        </p:nvGraphicFramePr>
        <p:xfrm>
          <a:off x="1800848" y="406216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9952655"/>
                    </a:ext>
                  </a:extLst>
                </a:gridCol>
                <a:gridCol w="2709333">
                  <a:extLst>
                    <a:ext uri="{9D8B030D-6E8A-4147-A177-3AD203B41FA5}">
                      <a16:colId xmlns:a16="http://schemas.microsoft.com/office/drawing/2014/main" val="554966346"/>
                    </a:ext>
                  </a:extLst>
                </a:gridCol>
                <a:gridCol w="2709333">
                  <a:extLst>
                    <a:ext uri="{9D8B030D-6E8A-4147-A177-3AD203B41FA5}">
                      <a16:colId xmlns:a16="http://schemas.microsoft.com/office/drawing/2014/main" val="1737185532"/>
                    </a:ext>
                  </a:extLst>
                </a:gridCol>
              </a:tblGrid>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3765089"/>
                  </a:ext>
                </a:extLst>
              </a:tr>
              <a:tr h="370840">
                <a:tc>
                  <a:txBody>
                    <a:bodyPr/>
                    <a:lstStyle/>
                    <a:p>
                      <a:r>
                        <a:rPr lang="en-US" dirty="0" err="1">
                          <a:latin typeface="Consolas" charset="0"/>
                          <a:ea typeface="Consolas" charset="0"/>
                          <a:cs typeface="Consolas" charset="0"/>
                        </a:rPr>
                        <a:t>PChUkRtaKKnCo</a:t>
                      </a:r>
                      <a:endParaRPr lang="en-US" dirty="0"/>
                    </a:p>
                  </a:txBody>
                  <a:tcPr/>
                </a:tc>
                <a:tc>
                  <a:txBody>
                    <a:bodyPr/>
                    <a:lstStyle/>
                    <a:p>
                      <a:r>
                        <a:rPr lang="en-US" dirty="0">
                          <a:latin typeface="Consolas" charset="0"/>
                          <a:ea typeface="Consolas" charset="0"/>
                          <a:cs typeface="Consolas" charset="0"/>
                        </a:rPr>
                        <a:t>P1U9q8PHMmeu9</a:t>
                      </a:r>
                      <a:endParaRPr lang="en-US" dirty="0"/>
                    </a:p>
                  </a:txBody>
                  <a:tcPr/>
                </a:tc>
                <a:tc>
                  <a:txBody>
                    <a:bodyPr/>
                    <a:lstStyle/>
                    <a:p>
                      <a:r>
                        <a:rPr lang="en-US" dirty="0">
                          <a:latin typeface="Consolas" charset="0"/>
                          <a:ea typeface="Consolas" charset="0"/>
                          <a:cs typeface="Consolas" charset="0"/>
                        </a:rPr>
                        <a:t>uxtgbyxKaLXB3</a:t>
                      </a:r>
                      <a:endParaRPr lang="en-US" dirty="0"/>
                    </a:p>
                  </a:txBody>
                  <a:tcPr/>
                </a:tc>
                <a:extLst>
                  <a:ext uri="{0D108BD9-81ED-4DB2-BD59-A6C34878D82A}">
                    <a16:rowId xmlns:a16="http://schemas.microsoft.com/office/drawing/2014/main" val="2502747366"/>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31096549"/>
                  </a:ext>
                </a:extLst>
              </a:tr>
            </a:tbl>
          </a:graphicData>
        </a:graphic>
      </p:graphicFrame>
      <p:sp>
        <p:nvSpPr>
          <p:cNvPr id="2" name="Title 1"/>
          <p:cNvSpPr>
            <a:spLocks noGrp="1"/>
          </p:cNvSpPr>
          <p:nvPr>
            <p:ph type="title"/>
          </p:nvPr>
        </p:nvSpPr>
        <p:spPr/>
        <p:txBody>
          <a:bodyPr/>
          <a:lstStyle/>
          <a:p>
            <a:r>
              <a:rPr lang="en-US" dirty="0">
                <a:latin typeface="Stone Sans" charset="0"/>
                <a:ea typeface="Stone Sans" charset="0"/>
                <a:cs typeface="Stone Sans" charset="0"/>
              </a:rPr>
              <a:t>What is Splunk? </a:t>
            </a:r>
          </a:p>
        </p:txBody>
      </p:sp>
      <p:sp>
        <p:nvSpPr>
          <p:cNvPr id="3" name="Content Placeholder 2"/>
          <p:cNvSpPr>
            <a:spLocks noGrp="1"/>
          </p:cNvSpPr>
          <p:nvPr>
            <p:ph idx="1"/>
          </p:nvPr>
        </p:nvSpPr>
        <p:spPr/>
        <p:txBody>
          <a:bodyPr/>
          <a:lstStyle/>
          <a:p>
            <a:endParaRPr lang="en-US" dirty="0"/>
          </a:p>
          <a:p>
            <a:pPr lvl="1"/>
            <a:endParaRPr lang="en-US" dirty="0"/>
          </a:p>
          <a:p>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grpSp>
        <p:nvGrpSpPr>
          <p:cNvPr id="9" name="Group 8"/>
          <p:cNvGrpSpPr/>
          <p:nvPr/>
        </p:nvGrpSpPr>
        <p:grpSpPr>
          <a:xfrm>
            <a:off x="2927658" y="1400628"/>
            <a:ext cx="5663381" cy="1976284"/>
            <a:chOff x="757084" y="2674374"/>
            <a:chExt cx="5663381" cy="1976284"/>
          </a:xfrm>
        </p:grpSpPr>
        <p:sp>
          <p:nvSpPr>
            <p:cNvPr id="7" name="Rectangle 6"/>
            <p:cNvSpPr/>
            <p:nvPr/>
          </p:nvSpPr>
          <p:spPr>
            <a:xfrm>
              <a:off x="757084" y="2674374"/>
              <a:ext cx="5663381" cy="19762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38200" y="2923852"/>
              <a:ext cx="5582265" cy="1477328"/>
            </a:xfrm>
            <a:prstGeom prst="rect">
              <a:avLst/>
            </a:prstGeom>
            <a:noFill/>
          </p:spPr>
          <p:txBody>
            <a:bodyPr wrap="square" rtlCol="0">
              <a:spAutoFit/>
            </a:bodyPr>
            <a:lstStyle/>
            <a:p>
              <a:r>
                <a:rPr lang="en-US" dirty="0">
                  <a:latin typeface="Consolas" charset="0"/>
                  <a:ea typeface="Consolas" charset="0"/>
                  <a:cs typeface="Consolas" charset="0"/>
                </a:rPr>
                <a:t>PChUkRtaKKnCoRCZ7ryyUbUJ0E4koARasE9RATt9j7a</a:t>
              </a:r>
            </a:p>
            <a:p>
              <a:r>
                <a:rPr lang="en-US" dirty="0">
                  <a:latin typeface="Consolas" charset="0"/>
                  <a:ea typeface="Consolas" charset="0"/>
                  <a:cs typeface="Consolas" charset="0"/>
                </a:rPr>
                <a:t>G0usmzJ7BPKuaEcpy puP1U9q8PHMmeu9VLd3CNE</a:t>
              </a:r>
            </a:p>
            <a:p>
              <a:r>
                <a:rPr lang="en-US" dirty="0">
                  <a:latin typeface="Consolas" charset="0"/>
                  <a:ea typeface="Consolas" charset="0"/>
                  <a:cs typeface="Consolas" charset="0"/>
                </a:rPr>
                <a:t>Qu5XFinVEDRhbASc17BwvKTnkbqkzFSWudhR7W</a:t>
              </a:r>
            </a:p>
            <a:p>
              <a:r>
                <a:rPr lang="en-US" dirty="0">
                  <a:latin typeface="Consolas" charset="0"/>
                  <a:ea typeface="Consolas" charset="0"/>
                  <a:cs typeface="Consolas" charset="0"/>
                </a:rPr>
                <a:t>np4NR13iy6XPuhOjiiIX8SZXlx60l7323twWecHm</a:t>
              </a:r>
            </a:p>
            <a:p>
              <a:r>
                <a:rPr lang="en-US" dirty="0">
                  <a:latin typeface="Consolas" charset="0"/>
                  <a:ea typeface="Consolas" charset="0"/>
                  <a:cs typeface="Consolas" charset="0"/>
                </a:rPr>
                <a:t>uxtgbyxKaLXB3FMfp3pGADdt3mWQ24LMF7g1gW5L</a:t>
              </a:r>
            </a:p>
          </p:txBody>
        </p:sp>
      </p:grpSp>
      <p:sp>
        <p:nvSpPr>
          <p:cNvPr id="10" name="Rectangle 9"/>
          <p:cNvSpPr/>
          <p:nvPr/>
        </p:nvSpPr>
        <p:spPr>
          <a:xfrm>
            <a:off x="3008774" y="1650106"/>
            <a:ext cx="1718187" cy="340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82368" y="1990565"/>
            <a:ext cx="1661651" cy="2359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82516" y="2741486"/>
            <a:ext cx="1644445" cy="340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63153" y="4043083"/>
            <a:ext cx="1701107"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system_name</a:t>
            </a:r>
            <a:endParaRPr lang="en-US" dirty="0">
              <a:latin typeface="Oxygen Mono" panose="02000509030000090004" pitchFamily="49" charset="77"/>
              <a:ea typeface="Consolas" charset="0"/>
              <a:cs typeface="Consolas" charset="0"/>
            </a:endParaRPr>
          </a:p>
        </p:txBody>
      </p:sp>
      <p:sp>
        <p:nvSpPr>
          <p:cNvPr id="21" name="TextBox 20"/>
          <p:cNvSpPr txBox="1"/>
          <p:nvPr/>
        </p:nvSpPr>
        <p:spPr>
          <a:xfrm>
            <a:off x="4992038" y="4017900"/>
            <a:ext cx="1838965"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system_state</a:t>
            </a:r>
            <a:endParaRPr lang="en-US" dirty="0">
              <a:latin typeface="Oxygen Mono" panose="02000509030000090004" pitchFamily="49" charset="77"/>
              <a:ea typeface="Consolas" charset="0"/>
              <a:cs typeface="Consolas" charset="0"/>
            </a:endParaRPr>
          </a:p>
        </p:txBody>
      </p:sp>
      <p:sp>
        <p:nvSpPr>
          <p:cNvPr id="22" name="TextBox 21"/>
          <p:cNvSpPr txBox="1"/>
          <p:nvPr/>
        </p:nvSpPr>
        <p:spPr>
          <a:xfrm>
            <a:off x="7719535" y="4023775"/>
            <a:ext cx="1563248"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system_geo</a:t>
            </a:r>
            <a:endParaRPr lang="en-US" dirty="0">
              <a:latin typeface="Oxygen Mono" panose="02000509030000090004" pitchFamily="49" charset="77"/>
              <a:ea typeface="Consolas" charset="0"/>
              <a:cs typeface="Consolas" charset="0"/>
            </a:endParaRPr>
          </a:p>
        </p:txBody>
      </p:sp>
    </p:spTree>
    <p:extLst>
      <p:ext uri="{BB962C8B-B14F-4D97-AF65-F5344CB8AC3E}">
        <p14:creationId xmlns:p14="http://schemas.microsoft.com/office/powerpoint/2010/main" val="5983234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E1196-E1C2-9BBA-005F-DE3BB348D8CA}"/>
            </a:ext>
          </a:extLst>
        </p:cNvPr>
        <p:cNvGrpSpPr/>
        <p:nvPr/>
      </p:nvGrpSpPr>
      <p:grpSpPr>
        <a:xfrm>
          <a:off x="0" y="0"/>
          <a:ext cx="0" cy="0"/>
          <a:chOff x="0" y="0"/>
          <a:chExt cx="0" cy="0"/>
        </a:xfrm>
      </p:grpSpPr>
      <p:graphicFrame>
        <p:nvGraphicFramePr>
          <p:cNvPr id="8" name="Table 10">
            <a:extLst>
              <a:ext uri="{FF2B5EF4-FFF2-40B4-BE49-F238E27FC236}">
                <a16:creationId xmlns:a16="http://schemas.microsoft.com/office/drawing/2014/main" id="{DCA5106E-ECF2-2619-6EA8-C1A3D3AE6EB5}"/>
              </a:ext>
            </a:extLst>
          </p:cNvPr>
          <p:cNvGraphicFramePr>
            <a:graphicFrameLocks noGrp="1"/>
          </p:cNvGraphicFramePr>
          <p:nvPr>
            <p:extLst>
              <p:ext uri="{D42A27DB-BD31-4B8C-83A1-F6EECF244321}">
                <p14:modId xmlns:p14="http://schemas.microsoft.com/office/powerpoint/2010/main" val="1443770146"/>
              </p:ext>
            </p:extLst>
          </p:nvPr>
        </p:nvGraphicFramePr>
        <p:xfrm>
          <a:off x="2094762" y="171146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9952655"/>
                    </a:ext>
                  </a:extLst>
                </a:gridCol>
                <a:gridCol w="2709333">
                  <a:extLst>
                    <a:ext uri="{9D8B030D-6E8A-4147-A177-3AD203B41FA5}">
                      <a16:colId xmlns:a16="http://schemas.microsoft.com/office/drawing/2014/main" val="554966346"/>
                    </a:ext>
                  </a:extLst>
                </a:gridCol>
                <a:gridCol w="2709333">
                  <a:extLst>
                    <a:ext uri="{9D8B030D-6E8A-4147-A177-3AD203B41FA5}">
                      <a16:colId xmlns:a16="http://schemas.microsoft.com/office/drawing/2014/main" val="1737185532"/>
                    </a:ext>
                  </a:extLst>
                </a:gridCol>
              </a:tblGrid>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3765089"/>
                  </a:ext>
                </a:extLst>
              </a:tr>
              <a:tr h="370840">
                <a:tc>
                  <a:txBody>
                    <a:bodyPr/>
                    <a:lstStyle/>
                    <a:p>
                      <a:r>
                        <a:rPr lang="en-US" dirty="0" err="1">
                          <a:latin typeface="Consolas" charset="0"/>
                          <a:ea typeface="Consolas" charset="0"/>
                          <a:cs typeface="Consolas" charset="0"/>
                        </a:rPr>
                        <a:t>PChUkRtaKKnCo</a:t>
                      </a:r>
                      <a:endParaRPr lang="en-US" dirty="0"/>
                    </a:p>
                  </a:txBody>
                  <a:tcPr/>
                </a:tc>
                <a:tc>
                  <a:txBody>
                    <a:bodyPr/>
                    <a:lstStyle/>
                    <a:p>
                      <a:r>
                        <a:rPr lang="en-US" dirty="0">
                          <a:latin typeface="Consolas" charset="0"/>
                          <a:ea typeface="Consolas" charset="0"/>
                          <a:cs typeface="Consolas" charset="0"/>
                        </a:rPr>
                        <a:t>P1U9q8PHMmeu9</a:t>
                      </a:r>
                      <a:endParaRPr lang="en-US" dirty="0"/>
                    </a:p>
                  </a:txBody>
                  <a:tcPr/>
                </a:tc>
                <a:tc>
                  <a:txBody>
                    <a:bodyPr/>
                    <a:lstStyle/>
                    <a:p>
                      <a:r>
                        <a:rPr lang="en-US" dirty="0">
                          <a:latin typeface="Consolas" charset="0"/>
                          <a:ea typeface="Consolas" charset="0"/>
                          <a:cs typeface="Consolas" charset="0"/>
                        </a:rPr>
                        <a:t>uxtgbyxKaLXB3</a:t>
                      </a:r>
                      <a:endParaRPr lang="en-US" dirty="0"/>
                    </a:p>
                  </a:txBody>
                  <a:tcPr/>
                </a:tc>
                <a:extLst>
                  <a:ext uri="{0D108BD9-81ED-4DB2-BD59-A6C34878D82A}">
                    <a16:rowId xmlns:a16="http://schemas.microsoft.com/office/drawing/2014/main" val="2502747366"/>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31096549"/>
                  </a:ext>
                </a:extLst>
              </a:tr>
            </a:tbl>
          </a:graphicData>
        </a:graphic>
      </p:graphicFrame>
      <p:sp>
        <p:nvSpPr>
          <p:cNvPr id="2" name="Title 1">
            <a:extLst>
              <a:ext uri="{FF2B5EF4-FFF2-40B4-BE49-F238E27FC236}">
                <a16:creationId xmlns:a16="http://schemas.microsoft.com/office/drawing/2014/main" id="{D694AB13-B91F-7C36-1959-4A8D81ADDD8D}"/>
              </a:ext>
            </a:extLst>
          </p:cNvPr>
          <p:cNvSpPr>
            <a:spLocks noGrp="1"/>
          </p:cNvSpPr>
          <p:nvPr>
            <p:ph type="title"/>
          </p:nvPr>
        </p:nvSpPr>
        <p:spPr/>
        <p:txBody>
          <a:bodyPr/>
          <a:lstStyle/>
          <a:p>
            <a:r>
              <a:rPr lang="en-US" dirty="0">
                <a:latin typeface="Stone Sans" charset="0"/>
                <a:ea typeface="Stone Sans" charset="0"/>
                <a:cs typeface="Stone Sans" charset="0"/>
              </a:rPr>
              <a:t>What is Splunk? </a:t>
            </a:r>
          </a:p>
        </p:txBody>
      </p:sp>
      <p:sp>
        <p:nvSpPr>
          <p:cNvPr id="3" name="Content Placeholder 2">
            <a:extLst>
              <a:ext uri="{FF2B5EF4-FFF2-40B4-BE49-F238E27FC236}">
                <a16:creationId xmlns:a16="http://schemas.microsoft.com/office/drawing/2014/main" id="{1A1199EE-7CDA-274E-C826-033EECF1AEC0}"/>
              </a:ext>
            </a:extLst>
          </p:cNvPr>
          <p:cNvSpPr>
            <a:spLocks noGrp="1"/>
          </p:cNvSpPr>
          <p:nvPr>
            <p:ph idx="1"/>
          </p:nvPr>
        </p:nvSpPr>
        <p:spPr/>
        <p:txBody>
          <a:bodyPr/>
          <a:lstStyle/>
          <a:p>
            <a:endParaRPr lang="en-US" dirty="0"/>
          </a:p>
          <a:p>
            <a:pPr lvl="1"/>
            <a:endParaRPr lang="en-US" dirty="0"/>
          </a:p>
          <a:p>
            <a:endParaRPr lang="en-US" dirty="0"/>
          </a:p>
        </p:txBody>
      </p:sp>
      <p:sp>
        <p:nvSpPr>
          <p:cNvPr id="4" name="TextBox 3">
            <a:extLst>
              <a:ext uri="{FF2B5EF4-FFF2-40B4-BE49-F238E27FC236}">
                <a16:creationId xmlns:a16="http://schemas.microsoft.com/office/drawing/2014/main" id="{028286B5-CBFB-10B4-5460-8D809A229F9E}"/>
              </a:ext>
            </a:extLst>
          </p:cNvPr>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sp>
        <p:nvSpPr>
          <p:cNvPr id="18" name="TextBox 17">
            <a:extLst>
              <a:ext uri="{FF2B5EF4-FFF2-40B4-BE49-F238E27FC236}">
                <a16:creationId xmlns:a16="http://schemas.microsoft.com/office/drawing/2014/main" id="{2CDEFDBB-A8E8-BE0B-5AC5-A48326063AED}"/>
              </a:ext>
            </a:extLst>
          </p:cNvPr>
          <p:cNvSpPr txBox="1"/>
          <p:nvPr/>
        </p:nvSpPr>
        <p:spPr>
          <a:xfrm>
            <a:off x="2518967" y="1739478"/>
            <a:ext cx="1701107"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system_name</a:t>
            </a:r>
            <a:endParaRPr lang="en-US" dirty="0">
              <a:latin typeface="Oxygen Mono" panose="02000509030000090004" pitchFamily="49" charset="77"/>
              <a:ea typeface="Consolas" charset="0"/>
              <a:cs typeface="Consolas" charset="0"/>
            </a:endParaRPr>
          </a:p>
        </p:txBody>
      </p:sp>
      <p:sp>
        <p:nvSpPr>
          <p:cNvPr id="21" name="TextBox 20">
            <a:extLst>
              <a:ext uri="{FF2B5EF4-FFF2-40B4-BE49-F238E27FC236}">
                <a16:creationId xmlns:a16="http://schemas.microsoft.com/office/drawing/2014/main" id="{9770F2D7-A2C4-EB78-98C5-1C9FC02779D8}"/>
              </a:ext>
            </a:extLst>
          </p:cNvPr>
          <p:cNvSpPr txBox="1"/>
          <p:nvPr/>
        </p:nvSpPr>
        <p:spPr>
          <a:xfrm>
            <a:off x="5111780" y="1707525"/>
            <a:ext cx="1838965"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system_state</a:t>
            </a:r>
            <a:endParaRPr lang="en-US" dirty="0">
              <a:latin typeface="Oxygen Mono" panose="02000509030000090004" pitchFamily="49" charset="77"/>
              <a:ea typeface="Consolas" charset="0"/>
              <a:cs typeface="Consolas" charset="0"/>
            </a:endParaRPr>
          </a:p>
        </p:txBody>
      </p:sp>
      <p:sp>
        <p:nvSpPr>
          <p:cNvPr id="22" name="TextBox 21">
            <a:extLst>
              <a:ext uri="{FF2B5EF4-FFF2-40B4-BE49-F238E27FC236}">
                <a16:creationId xmlns:a16="http://schemas.microsoft.com/office/drawing/2014/main" id="{45C2B3C0-4896-2050-7585-9BED89BD21DA}"/>
              </a:ext>
            </a:extLst>
          </p:cNvPr>
          <p:cNvSpPr txBox="1"/>
          <p:nvPr/>
        </p:nvSpPr>
        <p:spPr>
          <a:xfrm>
            <a:off x="8077206" y="1702082"/>
            <a:ext cx="1563248"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system_geo</a:t>
            </a:r>
            <a:endParaRPr lang="en-US" dirty="0">
              <a:latin typeface="Oxygen Mono" panose="02000509030000090004" pitchFamily="49" charset="77"/>
              <a:ea typeface="Consolas" charset="0"/>
              <a:cs typeface="Consolas" charset="0"/>
            </a:endParaRPr>
          </a:p>
        </p:txBody>
      </p:sp>
      <p:graphicFrame>
        <p:nvGraphicFramePr>
          <p:cNvPr id="14" name="Table 10">
            <a:extLst>
              <a:ext uri="{FF2B5EF4-FFF2-40B4-BE49-F238E27FC236}">
                <a16:creationId xmlns:a16="http://schemas.microsoft.com/office/drawing/2014/main" id="{855A4DE8-46C5-4702-73F1-79C36270E417}"/>
              </a:ext>
            </a:extLst>
          </p:cNvPr>
          <p:cNvGraphicFramePr>
            <a:graphicFrameLocks noGrp="1"/>
          </p:cNvGraphicFramePr>
          <p:nvPr>
            <p:extLst>
              <p:ext uri="{D42A27DB-BD31-4B8C-83A1-F6EECF244321}">
                <p14:modId xmlns:p14="http://schemas.microsoft.com/office/powerpoint/2010/main" val="643531839"/>
              </p:ext>
            </p:extLst>
          </p:nvPr>
        </p:nvGraphicFramePr>
        <p:xfrm>
          <a:off x="2094762" y="416973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9952655"/>
                    </a:ext>
                  </a:extLst>
                </a:gridCol>
                <a:gridCol w="2266176">
                  <a:extLst>
                    <a:ext uri="{9D8B030D-6E8A-4147-A177-3AD203B41FA5}">
                      <a16:colId xmlns:a16="http://schemas.microsoft.com/office/drawing/2014/main" val="554966346"/>
                    </a:ext>
                  </a:extLst>
                </a:gridCol>
                <a:gridCol w="3152490">
                  <a:extLst>
                    <a:ext uri="{9D8B030D-6E8A-4147-A177-3AD203B41FA5}">
                      <a16:colId xmlns:a16="http://schemas.microsoft.com/office/drawing/2014/main" val="1737185532"/>
                    </a:ext>
                  </a:extLst>
                </a:gridCol>
              </a:tblGrid>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3765089"/>
                  </a:ext>
                </a:extLst>
              </a:tr>
              <a:tr h="370840">
                <a:tc>
                  <a:txBody>
                    <a:bodyPr/>
                    <a:lstStyle/>
                    <a:p>
                      <a:r>
                        <a:rPr lang="en-US" dirty="0">
                          <a:latin typeface="Consolas" charset="0"/>
                          <a:ea typeface="Consolas" charset="0"/>
                          <a:cs typeface="Consolas" charset="0"/>
                        </a:rPr>
                        <a:t>Web Server</a:t>
                      </a:r>
                      <a:endParaRPr lang="en-US" dirty="0"/>
                    </a:p>
                  </a:txBody>
                  <a:tcPr/>
                </a:tc>
                <a:tc>
                  <a:txBody>
                    <a:bodyPr/>
                    <a:lstStyle/>
                    <a:p>
                      <a:r>
                        <a:rPr lang="en-US" dirty="0">
                          <a:solidFill>
                            <a:schemeClr val="bg1"/>
                          </a:solidFill>
                          <a:latin typeface="Consolas" charset="0"/>
                          <a:ea typeface="Consolas" charset="0"/>
                          <a:cs typeface="Consolas" charset="0"/>
                        </a:rPr>
                        <a:t>Down</a:t>
                      </a:r>
                      <a:endParaRPr lang="en-US" dirty="0">
                        <a:solidFill>
                          <a:schemeClr val="bg1"/>
                        </a:solidFill>
                      </a:endParaRPr>
                    </a:p>
                  </a:txBody>
                  <a:tcPr>
                    <a:solidFill>
                      <a:srgbClr val="A3320B"/>
                    </a:solidFill>
                  </a:tcPr>
                </a:tc>
                <a:tc>
                  <a:txBody>
                    <a:bodyPr/>
                    <a:lstStyle/>
                    <a:p>
                      <a:r>
                        <a:rPr lang="en-US" dirty="0">
                          <a:latin typeface="Consolas" charset="0"/>
                          <a:ea typeface="Consolas" charset="0"/>
                          <a:cs typeface="Consolas" charset="0"/>
                        </a:rPr>
                        <a:t>Denver, Colorado, USA</a:t>
                      </a:r>
                      <a:endParaRPr lang="en-US" dirty="0"/>
                    </a:p>
                  </a:txBody>
                  <a:tcPr/>
                </a:tc>
                <a:extLst>
                  <a:ext uri="{0D108BD9-81ED-4DB2-BD59-A6C34878D82A}">
                    <a16:rowId xmlns:a16="http://schemas.microsoft.com/office/drawing/2014/main" val="2502747366"/>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31096549"/>
                  </a:ext>
                </a:extLst>
              </a:tr>
            </a:tbl>
          </a:graphicData>
        </a:graphic>
      </p:graphicFrame>
      <p:sp>
        <p:nvSpPr>
          <p:cNvPr id="15" name="TextBox 14">
            <a:extLst>
              <a:ext uri="{FF2B5EF4-FFF2-40B4-BE49-F238E27FC236}">
                <a16:creationId xmlns:a16="http://schemas.microsoft.com/office/drawing/2014/main" id="{5917B83B-9FEB-1564-50C3-335410BA210E}"/>
              </a:ext>
            </a:extLst>
          </p:cNvPr>
          <p:cNvSpPr txBox="1"/>
          <p:nvPr/>
        </p:nvSpPr>
        <p:spPr>
          <a:xfrm>
            <a:off x="2887016" y="4197751"/>
            <a:ext cx="736099" cy="369332"/>
          </a:xfrm>
          <a:prstGeom prst="rect">
            <a:avLst/>
          </a:prstGeom>
          <a:noFill/>
        </p:spPr>
        <p:txBody>
          <a:bodyPr wrap="none" rtlCol="0">
            <a:spAutoFit/>
          </a:bodyPr>
          <a:lstStyle/>
          <a:p>
            <a:r>
              <a:rPr lang="en-US" dirty="0">
                <a:latin typeface="Oxygen Mono" panose="02000509030000090004" pitchFamily="49" charset="77"/>
                <a:ea typeface="Consolas" charset="0"/>
                <a:cs typeface="Consolas" charset="0"/>
              </a:rPr>
              <a:t>Name</a:t>
            </a:r>
          </a:p>
        </p:txBody>
      </p:sp>
      <p:sp>
        <p:nvSpPr>
          <p:cNvPr id="16" name="TextBox 15">
            <a:extLst>
              <a:ext uri="{FF2B5EF4-FFF2-40B4-BE49-F238E27FC236}">
                <a16:creationId xmlns:a16="http://schemas.microsoft.com/office/drawing/2014/main" id="{A5163C1C-A895-38C7-4F9A-59B5F8E9E6A6}"/>
              </a:ext>
            </a:extLst>
          </p:cNvPr>
          <p:cNvSpPr txBox="1"/>
          <p:nvPr/>
        </p:nvSpPr>
        <p:spPr>
          <a:xfrm>
            <a:off x="5548758" y="4197751"/>
            <a:ext cx="873957" cy="369332"/>
          </a:xfrm>
          <a:prstGeom prst="rect">
            <a:avLst/>
          </a:prstGeom>
          <a:noFill/>
        </p:spPr>
        <p:txBody>
          <a:bodyPr wrap="none" rtlCol="0">
            <a:spAutoFit/>
          </a:bodyPr>
          <a:lstStyle/>
          <a:p>
            <a:r>
              <a:rPr lang="en-US" dirty="0">
                <a:latin typeface="Oxygen Mono" panose="02000509030000090004" pitchFamily="49" charset="77"/>
                <a:ea typeface="Consolas" charset="0"/>
                <a:cs typeface="Consolas" charset="0"/>
              </a:rPr>
              <a:t>State</a:t>
            </a:r>
          </a:p>
        </p:txBody>
      </p:sp>
      <p:sp>
        <p:nvSpPr>
          <p:cNvPr id="17" name="TextBox 16">
            <a:extLst>
              <a:ext uri="{FF2B5EF4-FFF2-40B4-BE49-F238E27FC236}">
                <a16:creationId xmlns:a16="http://schemas.microsoft.com/office/drawing/2014/main" id="{4532B8F8-CCE7-8DE6-6322-977F7848FD24}"/>
              </a:ext>
            </a:extLst>
          </p:cNvPr>
          <p:cNvSpPr txBox="1"/>
          <p:nvPr/>
        </p:nvSpPr>
        <p:spPr>
          <a:xfrm>
            <a:off x="8305806" y="4160355"/>
            <a:ext cx="1287532" cy="369332"/>
          </a:xfrm>
          <a:prstGeom prst="rect">
            <a:avLst/>
          </a:prstGeom>
          <a:noFill/>
        </p:spPr>
        <p:txBody>
          <a:bodyPr wrap="none" rtlCol="0">
            <a:spAutoFit/>
          </a:bodyPr>
          <a:lstStyle/>
          <a:p>
            <a:r>
              <a:rPr lang="en-US" dirty="0">
                <a:latin typeface="Oxygen Mono" panose="02000509030000090004" pitchFamily="49" charset="77"/>
                <a:ea typeface="Consolas" charset="0"/>
                <a:cs typeface="Consolas" charset="0"/>
              </a:rPr>
              <a:t>Location</a:t>
            </a:r>
          </a:p>
        </p:txBody>
      </p:sp>
      <p:sp>
        <p:nvSpPr>
          <p:cNvPr id="19" name="Arrow: Down 18">
            <a:extLst>
              <a:ext uri="{FF2B5EF4-FFF2-40B4-BE49-F238E27FC236}">
                <a16:creationId xmlns:a16="http://schemas.microsoft.com/office/drawing/2014/main" id="{4049F3E2-2825-FD14-F54C-19764CA3F722}"/>
              </a:ext>
            </a:extLst>
          </p:cNvPr>
          <p:cNvSpPr/>
          <p:nvPr/>
        </p:nvSpPr>
        <p:spPr>
          <a:xfrm>
            <a:off x="5853684" y="2958921"/>
            <a:ext cx="484632" cy="978408"/>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334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B194B0-3C78-532F-8D33-3B2F78780D44}"/>
              </a:ext>
            </a:extLst>
          </p:cNvPr>
          <p:cNvSpPr>
            <a:spLocks noGrp="1"/>
          </p:cNvSpPr>
          <p:nvPr>
            <p:ph sz="quarter" idx="12"/>
          </p:nvPr>
        </p:nvSpPr>
        <p:spPr>
          <a:xfrm>
            <a:off x="3294345" y="1901100"/>
            <a:ext cx="2540351" cy="1369854"/>
          </a:xfrm>
        </p:spPr>
        <p:txBody>
          <a:bodyPr/>
          <a:lstStyle/>
          <a:p>
            <a:pPr algn="ctr"/>
            <a:r>
              <a:rPr lang="en-US" dirty="0"/>
              <a:t>Splunk</a:t>
            </a:r>
          </a:p>
          <a:p>
            <a:pPr algn="ctr"/>
            <a:r>
              <a:rPr lang="en-US" dirty="0"/>
              <a:t>Platform</a:t>
            </a:r>
          </a:p>
        </p:txBody>
      </p:sp>
      <p:sp>
        <p:nvSpPr>
          <p:cNvPr id="3" name="Content Placeholder 2">
            <a:extLst>
              <a:ext uri="{FF2B5EF4-FFF2-40B4-BE49-F238E27FC236}">
                <a16:creationId xmlns:a16="http://schemas.microsoft.com/office/drawing/2014/main" id="{45BF4442-544D-55C9-3142-F5F7C42B75FF}"/>
              </a:ext>
            </a:extLst>
          </p:cNvPr>
          <p:cNvSpPr>
            <a:spLocks noGrp="1"/>
          </p:cNvSpPr>
          <p:nvPr>
            <p:ph sz="quarter" idx="13"/>
          </p:nvPr>
        </p:nvSpPr>
        <p:spPr>
          <a:xfrm>
            <a:off x="3223098" y="3700790"/>
            <a:ext cx="2540351" cy="1369853"/>
          </a:xfrm>
        </p:spPr>
        <p:txBody>
          <a:bodyPr/>
          <a:lstStyle/>
          <a:p>
            <a:pPr algn="ctr"/>
            <a:r>
              <a:rPr lang="en-US" dirty="0"/>
              <a:t>Observability</a:t>
            </a:r>
          </a:p>
        </p:txBody>
      </p:sp>
      <p:sp>
        <p:nvSpPr>
          <p:cNvPr id="4" name="Content Placeholder 3">
            <a:extLst>
              <a:ext uri="{FF2B5EF4-FFF2-40B4-BE49-F238E27FC236}">
                <a16:creationId xmlns:a16="http://schemas.microsoft.com/office/drawing/2014/main" id="{0E351FF0-EB25-341E-F588-46421905506E}"/>
              </a:ext>
            </a:extLst>
          </p:cNvPr>
          <p:cNvSpPr>
            <a:spLocks noGrp="1"/>
          </p:cNvSpPr>
          <p:nvPr>
            <p:ph sz="quarter" idx="14"/>
          </p:nvPr>
        </p:nvSpPr>
        <p:spPr>
          <a:xfrm>
            <a:off x="5392219" y="4357697"/>
            <a:ext cx="1297769" cy="1112162"/>
          </a:xfrm>
        </p:spPr>
        <p:txBody>
          <a:bodyPr/>
          <a:lstStyle/>
          <a:p>
            <a:pPr algn="ctr"/>
            <a:r>
              <a:rPr lang="en-US" dirty="0"/>
              <a:t>Apps and add-ons</a:t>
            </a:r>
          </a:p>
        </p:txBody>
      </p:sp>
      <p:sp>
        <p:nvSpPr>
          <p:cNvPr id="5" name="Content Placeholder 4">
            <a:extLst>
              <a:ext uri="{FF2B5EF4-FFF2-40B4-BE49-F238E27FC236}">
                <a16:creationId xmlns:a16="http://schemas.microsoft.com/office/drawing/2014/main" id="{51A4EE79-68D5-BF7B-7DA3-713255AA9BC3}"/>
              </a:ext>
            </a:extLst>
          </p:cNvPr>
          <p:cNvSpPr>
            <a:spLocks noGrp="1"/>
          </p:cNvSpPr>
          <p:nvPr>
            <p:ph sz="quarter" idx="15"/>
          </p:nvPr>
        </p:nvSpPr>
        <p:spPr>
          <a:xfrm>
            <a:off x="6522402" y="3660764"/>
            <a:ext cx="2195714" cy="1409879"/>
          </a:xfrm>
        </p:spPr>
        <p:txBody>
          <a:bodyPr/>
          <a:lstStyle/>
          <a:p>
            <a:pPr algn="ctr"/>
            <a:r>
              <a:rPr lang="en-US" dirty="0"/>
              <a:t>Developer tools</a:t>
            </a:r>
          </a:p>
        </p:txBody>
      </p:sp>
      <p:sp>
        <p:nvSpPr>
          <p:cNvPr id="6" name="Content Placeholder 5">
            <a:extLst>
              <a:ext uri="{FF2B5EF4-FFF2-40B4-BE49-F238E27FC236}">
                <a16:creationId xmlns:a16="http://schemas.microsoft.com/office/drawing/2014/main" id="{AC3AF1DD-BF7E-BF39-FE75-77CC266766BB}"/>
              </a:ext>
            </a:extLst>
          </p:cNvPr>
          <p:cNvSpPr>
            <a:spLocks noGrp="1"/>
          </p:cNvSpPr>
          <p:nvPr>
            <p:ph sz="quarter" idx="16"/>
          </p:nvPr>
        </p:nvSpPr>
        <p:spPr>
          <a:xfrm>
            <a:off x="6522401" y="1901100"/>
            <a:ext cx="2358552" cy="1360448"/>
          </a:xfrm>
        </p:spPr>
        <p:txBody>
          <a:bodyPr/>
          <a:lstStyle/>
          <a:p>
            <a:pPr algn="ctr"/>
            <a:r>
              <a:rPr lang="en-US" dirty="0">
                <a:solidFill>
                  <a:schemeClr val="bg1"/>
                </a:solidFill>
              </a:rPr>
              <a:t>IT</a:t>
            </a:r>
          </a:p>
        </p:txBody>
      </p:sp>
      <p:sp>
        <p:nvSpPr>
          <p:cNvPr id="7" name="Content Placeholder 6">
            <a:extLst>
              <a:ext uri="{FF2B5EF4-FFF2-40B4-BE49-F238E27FC236}">
                <a16:creationId xmlns:a16="http://schemas.microsoft.com/office/drawing/2014/main" id="{33D6AAFF-25F1-7C90-0053-2DC4C2488636}"/>
              </a:ext>
            </a:extLst>
          </p:cNvPr>
          <p:cNvSpPr>
            <a:spLocks noGrp="1"/>
          </p:cNvSpPr>
          <p:nvPr>
            <p:ph sz="quarter" idx="17"/>
          </p:nvPr>
        </p:nvSpPr>
        <p:spPr>
          <a:xfrm>
            <a:off x="4979952" y="1065485"/>
            <a:ext cx="2122305" cy="1360448"/>
          </a:xfrm>
        </p:spPr>
        <p:txBody>
          <a:bodyPr/>
          <a:lstStyle/>
          <a:p>
            <a:pPr algn="ctr"/>
            <a:r>
              <a:rPr lang="en-US" dirty="0">
                <a:solidFill>
                  <a:schemeClr val="bg1"/>
                </a:solidFill>
              </a:rPr>
              <a:t>Security</a:t>
            </a:r>
          </a:p>
        </p:txBody>
      </p:sp>
      <p:pic>
        <p:nvPicPr>
          <p:cNvPr id="11" name="Picture 10" descr="A white line drawing of a stack of layers with a gear on top&#10;&#10;AI-generated content may be incorrect.">
            <a:extLst>
              <a:ext uri="{FF2B5EF4-FFF2-40B4-BE49-F238E27FC236}">
                <a16:creationId xmlns:a16="http://schemas.microsoft.com/office/drawing/2014/main" id="{7245EEBC-CF87-A834-6040-7F95DCE8255D}"/>
              </a:ext>
            </a:extLst>
          </p:cNvPr>
          <p:cNvPicPr>
            <a:picLocks noChangeAspect="1"/>
          </p:cNvPicPr>
          <p:nvPr/>
        </p:nvPicPr>
        <p:blipFill>
          <a:blip r:embed="rId3"/>
          <a:stretch>
            <a:fillRect/>
          </a:stretch>
        </p:blipFill>
        <p:spPr>
          <a:xfrm>
            <a:off x="4193199" y="2586734"/>
            <a:ext cx="760846" cy="760846"/>
          </a:xfrm>
          <a:prstGeom prst="rect">
            <a:avLst/>
          </a:prstGeom>
        </p:spPr>
      </p:pic>
      <p:pic>
        <p:nvPicPr>
          <p:cNvPr id="13" name="Picture 12" descr="A white padlock with dots on it&#10;&#10;AI-generated content may be incorrect.">
            <a:extLst>
              <a:ext uri="{FF2B5EF4-FFF2-40B4-BE49-F238E27FC236}">
                <a16:creationId xmlns:a16="http://schemas.microsoft.com/office/drawing/2014/main" id="{BAAD0F9F-9901-D671-9585-21B9B47C6A1C}"/>
              </a:ext>
            </a:extLst>
          </p:cNvPr>
          <p:cNvPicPr>
            <a:picLocks noChangeAspect="1"/>
          </p:cNvPicPr>
          <p:nvPr/>
        </p:nvPicPr>
        <p:blipFill>
          <a:blip r:embed="rId4"/>
          <a:stretch>
            <a:fillRect/>
          </a:stretch>
        </p:blipFill>
        <p:spPr>
          <a:xfrm>
            <a:off x="5661628" y="1765257"/>
            <a:ext cx="758952" cy="758952"/>
          </a:xfrm>
          <a:prstGeom prst="rect">
            <a:avLst/>
          </a:prstGeom>
        </p:spPr>
      </p:pic>
      <p:pic>
        <p:nvPicPr>
          <p:cNvPr id="15" name="Picture 14" descr="A white symbol with lines and dots&#10;&#10;AI-generated content may be incorrect.">
            <a:extLst>
              <a:ext uri="{FF2B5EF4-FFF2-40B4-BE49-F238E27FC236}">
                <a16:creationId xmlns:a16="http://schemas.microsoft.com/office/drawing/2014/main" id="{A80491DD-20CB-C011-6F48-155C0F53701A}"/>
              </a:ext>
            </a:extLst>
          </p:cNvPr>
          <p:cNvPicPr>
            <a:picLocks noChangeAspect="1"/>
          </p:cNvPicPr>
          <p:nvPr/>
        </p:nvPicPr>
        <p:blipFill>
          <a:blip r:embed="rId5"/>
          <a:stretch>
            <a:fillRect/>
          </a:stretch>
        </p:blipFill>
        <p:spPr>
          <a:xfrm>
            <a:off x="7294980" y="2526484"/>
            <a:ext cx="758952" cy="758952"/>
          </a:xfrm>
          <a:prstGeom prst="rect">
            <a:avLst/>
          </a:prstGeom>
        </p:spPr>
      </p:pic>
      <p:pic>
        <p:nvPicPr>
          <p:cNvPr id="17" name="Picture 16" descr="A white text on a black background&#10;&#10;AI-generated content may be incorrect.">
            <a:extLst>
              <a:ext uri="{FF2B5EF4-FFF2-40B4-BE49-F238E27FC236}">
                <a16:creationId xmlns:a16="http://schemas.microsoft.com/office/drawing/2014/main" id="{CAA34EF0-7B6E-02B3-E123-06AB561B4E93}"/>
              </a:ext>
            </a:extLst>
          </p:cNvPr>
          <p:cNvPicPr>
            <a:picLocks noChangeAspect="1"/>
          </p:cNvPicPr>
          <p:nvPr/>
        </p:nvPicPr>
        <p:blipFill>
          <a:blip r:embed="rId6"/>
          <a:stretch>
            <a:fillRect/>
          </a:stretch>
        </p:blipFill>
        <p:spPr>
          <a:xfrm>
            <a:off x="7294980" y="4628467"/>
            <a:ext cx="758952" cy="758952"/>
          </a:xfrm>
          <a:prstGeom prst="rect">
            <a:avLst/>
          </a:prstGeom>
        </p:spPr>
      </p:pic>
      <p:pic>
        <p:nvPicPr>
          <p:cNvPr id="19" name="Picture 18" descr="A black and white logo&#10;&#10;AI-generated content may be incorrect.">
            <a:extLst>
              <a:ext uri="{FF2B5EF4-FFF2-40B4-BE49-F238E27FC236}">
                <a16:creationId xmlns:a16="http://schemas.microsoft.com/office/drawing/2014/main" id="{9B32D5DE-AAD3-C6B6-263D-9137F72C634B}"/>
              </a:ext>
            </a:extLst>
          </p:cNvPr>
          <p:cNvPicPr>
            <a:picLocks noChangeAspect="1"/>
          </p:cNvPicPr>
          <p:nvPr/>
        </p:nvPicPr>
        <p:blipFill>
          <a:blip r:embed="rId7"/>
          <a:stretch>
            <a:fillRect/>
          </a:stretch>
        </p:blipFill>
        <p:spPr>
          <a:xfrm>
            <a:off x="5763449" y="5095036"/>
            <a:ext cx="758952" cy="758952"/>
          </a:xfrm>
          <a:prstGeom prst="rect">
            <a:avLst/>
          </a:prstGeom>
        </p:spPr>
      </p:pic>
      <p:pic>
        <p:nvPicPr>
          <p:cNvPr id="21" name="Picture 20" descr="A white outline of a magnifying glass with a eye inside&#10;&#10;AI-generated content may be incorrect.">
            <a:extLst>
              <a:ext uri="{FF2B5EF4-FFF2-40B4-BE49-F238E27FC236}">
                <a16:creationId xmlns:a16="http://schemas.microsoft.com/office/drawing/2014/main" id="{3562BFAC-14E4-46E3-1BAD-6E3CD26059CC}"/>
              </a:ext>
            </a:extLst>
          </p:cNvPr>
          <p:cNvPicPr>
            <a:picLocks noChangeAspect="1"/>
          </p:cNvPicPr>
          <p:nvPr/>
        </p:nvPicPr>
        <p:blipFill>
          <a:blip r:embed="rId8"/>
          <a:stretch>
            <a:fillRect/>
          </a:stretch>
        </p:blipFill>
        <p:spPr>
          <a:xfrm>
            <a:off x="4204775" y="4643391"/>
            <a:ext cx="758952" cy="758952"/>
          </a:xfrm>
          <a:prstGeom prst="rect">
            <a:avLst/>
          </a:prstGeom>
        </p:spPr>
      </p:pic>
    </p:spTree>
    <p:extLst>
      <p:ext uri="{BB962C8B-B14F-4D97-AF65-F5344CB8AC3E}">
        <p14:creationId xmlns:p14="http://schemas.microsoft.com/office/powerpoint/2010/main" val="19010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E51D0-E6C6-E809-EB07-1C3A18E06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49604-B556-2946-6424-30B043F05B96}"/>
              </a:ext>
            </a:extLst>
          </p:cNvPr>
          <p:cNvSpPr>
            <a:spLocks noGrp="1"/>
          </p:cNvSpPr>
          <p:nvPr>
            <p:ph type="ctrTitle"/>
          </p:nvPr>
        </p:nvSpPr>
        <p:spPr/>
        <p:txBody>
          <a:bodyPr/>
          <a:lstStyle/>
          <a:p>
            <a:r>
              <a:rPr lang="en-US" dirty="0"/>
              <a:t>Architecture and Extending Splunk</a:t>
            </a:r>
          </a:p>
        </p:txBody>
      </p:sp>
    </p:spTree>
    <p:extLst>
      <p:ext uri="{BB962C8B-B14F-4D97-AF65-F5344CB8AC3E}">
        <p14:creationId xmlns:p14="http://schemas.microsoft.com/office/powerpoint/2010/main" val="3985218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FEE3F6-299D-3943-CECC-5AC42FB5A952}"/>
              </a:ext>
            </a:extLst>
          </p:cNvPr>
          <p:cNvSpPr>
            <a:spLocks noGrp="1"/>
          </p:cNvSpPr>
          <p:nvPr>
            <p:ph idx="1"/>
          </p:nvPr>
        </p:nvSpPr>
        <p:spPr/>
        <p:txBody>
          <a:bodyPr/>
          <a:lstStyle/>
          <a:p>
            <a:r>
              <a:rPr lang="en-US" dirty="0"/>
              <a:t>Distributed system architecture</a:t>
            </a:r>
          </a:p>
          <a:p>
            <a:r>
              <a:rPr lang="en-US" dirty="0"/>
              <a:t>Modular components</a:t>
            </a:r>
          </a:p>
          <a:p>
            <a:r>
              <a:rPr lang="en-US" dirty="0"/>
              <a:t>Highly scalable</a:t>
            </a:r>
          </a:p>
        </p:txBody>
      </p:sp>
      <p:pic>
        <p:nvPicPr>
          <p:cNvPr id="6" name="Picture Placeholder 5">
            <a:extLst>
              <a:ext uri="{FF2B5EF4-FFF2-40B4-BE49-F238E27FC236}">
                <a16:creationId xmlns:a16="http://schemas.microsoft.com/office/drawing/2014/main" id="{68EA66DD-03C1-7ACB-8C5B-F9B9AF4D353B}"/>
              </a:ext>
            </a:extLst>
          </p:cNvPr>
          <p:cNvPicPr>
            <a:picLocks noGrp="1" noChangeAspect="1"/>
          </p:cNvPicPr>
          <p:nvPr>
            <p:ph type="pic" sz="quarter" idx="10"/>
          </p:nvPr>
        </p:nvPicPr>
        <p:blipFill>
          <a:blip r:embed="rId3"/>
          <a:srcRect t="684" b="684"/>
          <a:stretch>
            <a:fillRect/>
          </a:stretch>
        </p:blipFill>
        <p:spPr/>
      </p:pic>
      <p:sp>
        <p:nvSpPr>
          <p:cNvPr id="4" name="Title 3">
            <a:extLst>
              <a:ext uri="{FF2B5EF4-FFF2-40B4-BE49-F238E27FC236}">
                <a16:creationId xmlns:a16="http://schemas.microsoft.com/office/drawing/2014/main" id="{77EE4D2D-ACA9-3D05-50FE-F9992AD369B5}"/>
              </a:ext>
            </a:extLst>
          </p:cNvPr>
          <p:cNvSpPr>
            <a:spLocks noGrp="1"/>
          </p:cNvSpPr>
          <p:nvPr>
            <p:ph type="title"/>
          </p:nvPr>
        </p:nvSpPr>
        <p:spPr/>
        <p:txBody>
          <a:bodyPr/>
          <a:lstStyle/>
          <a:p>
            <a:r>
              <a:rPr lang="en-US" dirty="0"/>
              <a:t>Splunk Enterprise Architecture</a:t>
            </a:r>
          </a:p>
        </p:txBody>
      </p:sp>
    </p:spTree>
    <p:extLst>
      <p:ext uri="{BB962C8B-B14F-4D97-AF65-F5344CB8AC3E}">
        <p14:creationId xmlns:p14="http://schemas.microsoft.com/office/powerpoint/2010/main" val="3663464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7C5485-6A45-8D49-97A1-B99133C9CFEA}"/>
              </a:ext>
            </a:extLst>
          </p:cNvPr>
          <p:cNvSpPr>
            <a:spLocks noGrp="1"/>
          </p:cNvSpPr>
          <p:nvPr>
            <p:ph idx="1"/>
          </p:nvPr>
        </p:nvSpPr>
        <p:spPr/>
        <p:txBody>
          <a:bodyPr/>
          <a:lstStyle/>
          <a:p>
            <a:endParaRPr lang="en-US" dirty="0"/>
          </a:p>
          <a:p>
            <a:r>
              <a:rPr lang="en-US" dirty="0"/>
              <a:t>Welcome to the course!</a:t>
            </a:r>
          </a:p>
          <a:p>
            <a:r>
              <a:rPr lang="en-US" dirty="0"/>
              <a:t>How to be successful</a:t>
            </a:r>
          </a:p>
          <a:p>
            <a:r>
              <a:rPr lang="en-US" dirty="0"/>
              <a:t>What is Splunk?</a:t>
            </a:r>
          </a:p>
          <a:p>
            <a:r>
              <a:rPr lang="en-US" dirty="0"/>
              <a:t>Architecture and extending Splunk Enterprise</a:t>
            </a:r>
          </a:p>
          <a:p>
            <a:r>
              <a:rPr lang="en-US" dirty="0"/>
              <a:t>Splunk Cloud Platform</a:t>
            </a:r>
          </a:p>
        </p:txBody>
      </p:sp>
      <p:sp>
        <p:nvSpPr>
          <p:cNvPr id="3" name="Title 2">
            <a:extLst>
              <a:ext uri="{FF2B5EF4-FFF2-40B4-BE49-F238E27FC236}">
                <a16:creationId xmlns:a16="http://schemas.microsoft.com/office/drawing/2014/main" id="{38C57CE4-C061-0543-AB12-F7C496D36E22}"/>
              </a:ext>
            </a:extLst>
          </p:cNvPr>
          <p:cNvSpPr>
            <a:spLocks noGrp="1"/>
          </p:cNvSpPr>
          <p:nvPr>
            <p:ph type="title"/>
          </p:nvPr>
        </p:nvSpPr>
        <p:spPr/>
        <p:txBody>
          <a:bodyPr/>
          <a:lstStyle/>
          <a:p>
            <a:r>
              <a:rPr lang="en-US" dirty="0"/>
              <a:t>Welcome!</a:t>
            </a:r>
          </a:p>
        </p:txBody>
      </p:sp>
    </p:spTree>
    <p:extLst>
      <p:ext uri="{BB962C8B-B14F-4D97-AF65-F5344CB8AC3E}">
        <p14:creationId xmlns:p14="http://schemas.microsoft.com/office/powerpoint/2010/main" val="1046259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2363-2A90-F5CF-EB5A-0A40545416FD}"/>
              </a:ext>
            </a:extLst>
          </p:cNvPr>
          <p:cNvSpPr>
            <a:spLocks noGrp="1"/>
          </p:cNvSpPr>
          <p:nvPr>
            <p:ph type="title"/>
          </p:nvPr>
        </p:nvSpPr>
        <p:spPr/>
        <p:txBody>
          <a:bodyPr/>
          <a:lstStyle/>
          <a:p>
            <a:r>
              <a:rPr lang="en-US"/>
              <a:t>Splunk Enterprise Components</a:t>
            </a:r>
            <a:endParaRPr lang="en-US" dirty="0"/>
          </a:p>
        </p:txBody>
      </p:sp>
      <p:grpSp>
        <p:nvGrpSpPr>
          <p:cNvPr id="18" name="Group 17">
            <a:extLst>
              <a:ext uri="{FF2B5EF4-FFF2-40B4-BE49-F238E27FC236}">
                <a16:creationId xmlns:a16="http://schemas.microsoft.com/office/drawing/2014/main" id="{62BC69EA-D552-7181-A627-8BC04FB9B42A}"/>
              </a:ext>
            </a:extLst>
          </p:cNvPr>
          <p:cNvGrpSpPr/>
          <p:nvPr/>
        </p:nvGrpSpPr>
        <p:grpSpPr>
          <a:xfrm>
            <a:off x="627055" y="1584751"/>
            <a:ext cx="3886464" cy="5047176"/>
            <a:chOff x="627055" y="1666523"/>
            <a:chExt cx="3886464" cy="5047176"/>
          </a:xfrm>
        </p:grpSpPr>
        <p:sp>
          <p:nvSpPr>
            <p:cNvPr id="10" name="TextBox 9">
              <a:extLst>
                <a:ext uri="{FF2B5EF4-FFF2-40B4-BE49-F238E27FC236}">
                  <a16:creationId xmlns:a16="http://schemas.microsoft.com/office/drawing/2014/main" id="{051C8880-94E9-BFC9-7D7C-42EFD069FC13}"/>
                </a:ext>
              </a:extLst>
            </p:cNvPr>
            <p:cNvSpPr txBox="1"/>
            <p:nvPr/>
          </p:nvSpPr>
          <p:spPr>
            <a:xfrm>
              <a:off x="1518831" y="1666523"/>
              <a:ext cx="1933543" cy="523220"/>
            </a:xfrm>
            <a:prstGeom prst="rect">
              <a:avLst/>
            </a:prstGeom>
            <a:noFill/>
          </p:spPr>
          <p:txBody>
            <a:bodyPr wrap="none" rtlCol="0">
              <a:spAutoFit/>
            </a:bodyPr>
            <a:lstStyle/>
            <a:p>
              <a:pPr algn="ctr"/>
              <a:r>
                <a:rPr lang="en-US" sz="2800" dirty="0">
                  <a:latin typeface="Oxygen" panose="02000503000000000000" pitchFamily="2" charset="0"/>
                </a:rPr>
                <a:t>Processing</a:t>
              </a:r>
              <a:endParaRPr lang="en-US" dirty="0">
                <a:latin typeface="Oxygen" panose="02000503000000000000" pitchFamily="2" charset="0"/>
              </a:endParaRPr>
            </a:p>
          </p:txBody>
        </p:sp>
        <p:pic>
          <p:nvPicPr>
            <p:cNvPr id="11" name="Picture 10">
              <a:extLst>
                <a:ext uri="{FF2B5EF4-FFF2-40B4-BE49-F238E27FC236}">
                  <a16:creationId xmlns:a16="http://schemas.microsoft.com/office/drawing/2014/main" id="{FDA5BB13-7B39-19B5-31D8-247B152D43C1}"/>
                </a:ext>
              </a:extLst>
            </p:cNvPr>
            <p:cNvPicPr>
              <a:picLocks noChangeAspect="1"/>
            </p:cNvPicPr>
            <p:nvPr/>
          </p:nvPicPr>
          <p:blipFill>
            <a:blip r:embed="rId3"/>
            <a:stretch>
              <a:fillRect/>
            </a:stretch>
          </p:blipFill>
          <p:spPr>
            <a:xfrm>
              <a:off x="2836974" y="2366486"/>
              <a:ext cx="1676545" cy="2213040"/>
            </a:xfrm>
            <a:prstGeom prst="rect">
              <a:avLst/>
            </a:prstGeom>
          </p:spPr>
        </p:pic>
        <p:pic>
          <p:nvPicPr>
            <p:cNvPr id="12" name="Picture 11">
              <a:extLst>
                <a:ext uri="{FF2B5EF4-FFF2-40B4-BE49-F238E27FC236}">
                  <a16:creationId xmlns:a16="http://schemas.microsoft.com/office/drawing/2014/main" id="{1EC1E1E0-EF26-9C9F-272D-67D794385272}"/>
                </a:ext>
              </a:extLst>
            </p:cNvPr>
            <p:cNvPicPr>
              <a:picLocks noChangeAspect="1"/>
            </p:cNvPicPr>
            <p:nvPr/>
          </p:nvPicPr>
          <p:blipFill>
            <a:blip r:embed="rId4"/>
            <a:stretch>
              <a:fillRect/>
            </a:stretch>
          </p:blipFill>
          <p:spPr>
            <a:xfrm>
              <a:off x="1861570" y="4491514"/>
              <a:ext cx="1521084" cy="2222185"/>
            </a:xfrm>
            <a:prstGeom prst="rect">
              <a:avLst/>
            </a:prstGeom>
          </p:spPr>
        </p:pic>
        <p:pic>
          <p:nvPicPr>
            <p:cNvPr id="13" name="Picture 12">
              <a:extLst>
                <a:ext uri="{FF2B5EF4-FFF2-40B4-BE49-F238E27FC236}">
                  <a16:creationId xmlns:a16="http://schemas.microsoft.com/office/drawing/2014/main" id="{FCCD8FD9-F6E2-70A3-888B-97AF526B0A40}"/>
                </a:ext>
              </a:extLst>
            </p:cNvPr>
            <p:cNvPicPr>
              <a:picLocks noChangeAspect="1"/>
            </p:cNvPicPr>
            <p:nvPr/>
          </p:nvPicPr>
          <p:blipFill>
            <a:blip r:embed="rId5"/>
            <a:stretch>
              <a:fillRect/>
            </a:stretch>
          </p:blipFill>
          <p:spPr>
            <a:xfrm>
              <a:off x="627055" y="2366486"/>
              <a:ext cx="1533277" cy="2045385"/>
            </a:xfrm>
            <a:prstGeom prst="rect">
              <a:avLst/>
            </a:prstGeom>
          </p:spPr>
        </p:pic>
      </p:grpSp>
      <p:grpSp>
        <p:nvGrpSpPr>
          <p:cNvPr id="20" name="Group 19">
            <a:extLst>
              <a:ext uri="{FF2B5EF4-FFF2-40B4-BE49-F238E27FC236}">
                <a16:creationId xmlns:a16="http://schemas.microsoft.com/office/drawing/2014/main" id="{61EB33B0-E795-5956-DD02-9B0365B13B74}"/>
              </a:ext>
            </a:extLst>
          </p:cNvPr>
          <p:cNvGrpSpPr/>
          <p:nvPr/>
        </p:nvGrpSpPr>
        <p:grpSpPr>
          <a:xfrm>
            <a:off x="5632122" y="1584751"/>
            <a:ext cx="5435441" cy="4908124"/>
            <a:chOff x="5632122" y="1584751"/>
            <a:chExt cx="5435441" cy="4908124"/>
          </a:xfrm>
        </p:grpSpPr>
        <p:sp>
          <p:nvSpPr>
            <p:cNvPr id="14" name="TextBox 13">
              <a:extLst>
                <a:ext uri="{FF2B5EF4-FFF2-40B4-BE49-F238E27FC236}">
                  <a16:creationId xmlns:a16="http://schemas.microsoft.com/office/drawing/2014/main" id="{1815A578-9DDE-CF65-62C4-7E3C4015DC3A}"/>
                </a:ext>
              </a:extLst>
            </p:cNvPr>
            <p:cNvSpPr txBox="1"/>
            <p:nvPr/>
          </p:nvSpPr>
          <p:spPr>
            <a:xfrm>
              <a:off x="7071103" y="1584751"/>
              <a:ext cx="2337499" cy="523220"/>
            </a:xfrm>
            <a:prstGeom prst="rect">
              <a:avLst/>
            </a:prstGeom>
            <a:noFill/>
          </p:spPr>
          <p:txBody>
            <a:bodyPr wrap="none" rtlCol="0">
              <a:spAutoFit/>
            </a:bodyPr>
            <a:lstStyle/>
            <a:p>
              <a:pPr algn="ctr"/>
              <a:r>
                <a:rPr lang="en-US" sz="2800" dirty="0">
                  <a:latin typeface="Oxygen" panose="02000503000000000000" pitchFamily="2" charset="0"/>
                </a:rPr>
                <a:t>Management</a:t>
              </a:r>
              <a:endParaRPr lang="en-US" dirty="0">
                <a:latin typeface="Oxygen" panose="02000503000000000000" pitchFamily="2" charset="0"/>
              </a:endParaRPr>
            </a:p>
          </p:txBody>
        </p:sp>
        <p:pic>
          <p:nvPicPr>
            <p:cNvPr id="15" name="Picture 14">
              <a:extLst>
                <a:ext uri="{FF2B5EF4-FFF2-40B4-BE49-F238E27FC236}">
                  <a16:creationId xmlns:a16="http://schemas.microsoft.com/office/drawing/2014/main" id="{F9F1CE08-7674-A980-069F-104FE50E6D0C}"/>
                </a:ext>
              </a:extLst>
            </p:cNvPr>
            <p:cNvPicPr>
              <a:picLocks noChangeAspect="1"/>
            </p:cNvPicPr>
            <p:nvPr/>
          </p:nvPicPr>
          <p:blipFill>
            <a:blip r:embed="rId6"/>
            <a:stretch>
              <a:fillRect/>
            </a:stretch>
          </p:blipFill>
          <p:spPr>
            <a:xfrm>
              <a:off x="9409307" y="2189743"/>
              <a:ext cx="1658256" cy="2356308"/>
            </a:xfrm>
            <a:prstGeom prst="rect">
              <a:avLst/>
            </a:prstGeom>
          </p:spPr>
        </p:pic>
        <p:grpSp>
          <p:nvGrpSpPr>
            <p:cNvPr id="16" name="Group 15">
              <a:extLst>
                <a:ext uri="{FF2B5EF4-FFF2-40B4-BE49-F238E27FC236}">
                  <a16:creationId xmlns:a16="http://schemas.microsoft.com/office/drawing/2014/main" id="{359CD14E-5458-3843-6991-9CA0133CC30E}"/>
                </a:ext>
              </a:extLst>
            </p:cNvPr>
            <p:cNvGrpSpPr/>
            <p:nvPr/>
          </p:nvGrpSpPr>
          <p:grpSpPr>
            <a:xfrm>
              <a:off x="5632122" y="4232039"/>
              <a:ext cx="1623195" cy="1793448"/>
              <a:chOff x="9860328" y="2481623"/>
              <a:chExt cx="1623195" cy="1793448"/>
            </a:xfrm>
          </p:grpSpPr>
          <p:pic>
            <p:nvPicPr>
              <p:cNvPr id="17" name="Picture 16">
                <a:extLst>
                  <a:ext uri="{FF2B5EF4-FFF2-40B4-BE49-F238E27FC236}">
                    <a16:creationId xmlns:a16="http://schemas.microsoft.com/office/drawing/2014/main" id="{4E0507EC-8DFE-3A45-6897-A228F1C3E14B}"/>
                  </a:ext>
                </a:extLst>
              </p:cNvPr>
              <p:cNvPicPr>
                <a:picLocks noChangeAspect="1"/>
              </p:cNvPicPr>
              <p:nvPr/>
            </p:nvPicPr>
            <p:blipFill>
              <a:blip r:embed="rId7"/>
              <a:srcRect b="24595"/>
              <a:stretch/>
            </p:blipFill>
            <p:spPr>
              <a:xfrm>
                <a:off x="9860328" y="2481623"/>
                <a:ext cx="1575953" cy="1654948"/>
              </a:xfrm>
              <a:prstGeom prst="rect">
                <a:avLst/>
              </a:prstGeom>
            </p:spPr>
          </p:pic>
          <p:sp>
            <p:nvSpPr>
              <p:cNvPr id="19" name="TextBox 18">
                <a:extLst>
                  <a:ext uri="{FF2B5EF4-FFF2-40B4-BE49-F238E27FC236}">
                    <a16:creationId xmlns:a16="http://schemas.microsoft.com/office/drawing/2014/main" id="{A92BA89C-FDB2-EFA4-3E09-34172D0D09A7}"/>
                  </a:ext>
                </a:extLst>
              </p:cNvPr>
              <p:cNvSpPr txBox="1"/>
              <p:nvPr/>
            </p:nvSpPr>
            <p:spPr>
              <a:xfrm>
                <a:off x="9907129" y="3967294"/>
                <a:ext cx="1576394" cy="307777"/>
              </a:xfrm>
              <a:prstGeom prst="rect">
                <a:avLst/>
              </a:prstGeom>
              <a:noFill/>
            </p:spPr>
            <p:txBody>
              <a:bodyPr wrap="none" rtlCol="0">
                <a:spAutoFit/>
              </a:bodyPr>
              <a:lstStyle/>
              <a:p>
                <a:pPr algn="ctr"/>
                <a:r>
                  <a:rPr lang="en-US" sz="1400" dirty="0">
                    <a:latin typeface="Stone Sans"/>
                  </a:rPr>
                  <a:t>License Manager</a:t>
                </a:r>
              </a:p>
            </p:txBody>
          </p:sp>
        </p:grpSp>
        <p:pic>
          <p:nvPicPr>
            <p:cNvPr id="4" name="Picture 3" descr="A black and white image of a device&#10;&#10;AI-generated content may be incorrect.">
              <a:extLst>
                <a:ext uri="{FF2B5EF4-FFF2-40B4-BE49-F238E27FC236}">
                  <a16:creationId xmlns:a16="http://schemas.microsoft.com/office/drawing/2014/main" id="{5E497773-6A97-A7C8-1C91-DC4E2F12AB92}"/>
                </a:ext>
              </a:extLst>
            </p:cNvPr>
            <p:cNvPicPr>
              <a:picLocks noChangeAspect="1"/>
            </p:cNvPicPr>
            <p:nvPr/>
          </p:nvPicPr>
          <p:blipFill>
            <a:blip r:embed="rId8"/>
            <a:stretch>
              <a:fillRect/>
            </a:stretch>
          </p:blipFill>
          <p:spPr>
            <a:xfrm>
              <a:off x="5632122" y="2342180"/>
              <a:ext cx="1831852" cy="1926340"/>
            </a:xfrm>
            <a:prstGeom prst="rect">
              <a:avLst/>
            </a:prstGeom>
          </p:spPr>
        </p:pic>
        <p:pic>
          <p:nvPicPr>
            <p:cNvPr id="6" name="Picture 5" descr="A black rectangular object with a black background&#10;&#10;AI-generated content may be incorrect.">
              <a:extLst>
                <a:ext uri="{FF2B5EF4-FFF2-40B4-BE49-F238E27FC236}">
                  <a16:creationId xmlns:a16="http://schemas.microsoft.com/office/drawing/2014/main" id="{F24136DE-AF72-9106-9A04-95A09541C493}"/>
                </a:ext>
              </a:extLst>
            </p:cNvPr>
            <p:cNvPicPr>
              <a:picLocks noChangeAspect="1"/>
            </p:cNvPicPr>
            <p:nvPr/>
          </p:nvPicPr>
          <p:blipFill>
            <a:blip r:embed="rId9"/>
            <a:stretch>
              <a:fillRect/>
            </a:stretch>
          </p:blipFill>
          <p:spPr>
            <a:xfrm>
              <a:off x="7463974" y="2342180"/>
              <a:ext cx="1944628" cy="1746508"/>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2A74E535-9D2C-8C92-3FBA-97BC0214DD61}"/>
                </a:ext>
              </a:extLst>
            </p:cNvPr>
            <p:cNvPicPr>
              <a:picLocks noChangeAspect="1"/>
            </p:cNvPicPr>
            <p:nvPr/>
          </p:nvPicPr>
          <p:blipFill>
            <a:blip r:embed="rId10"/>
            <a:stretch>
              <a:fillRect/>
            </a:stretch>
          </p:blipFill>
          <p:spPr>
            <a:xfrm>
              <a:off x="7463974" y="4232039"/>
              <a:ext cx="1780512" cy="2260836"/>
            </a:xfrm>
            <a:prstGeom prst="rect">
              <a:avLst/>
            </a:prstGeom>
          </p:spPr>
        </p:pic>
      </p:grpSp>
      <p:sp>
        <p:nvSpPr>
          <p:cNvPr id="9" name="Rectangle 8">
            <a:extLst>
              <a:ext uri="{FF2B5EF4-FFF2-40B4-BE49-F238E27FC236}">
                <a16:creationId xmlns:a16="http://schemas.microsoft.com/office/drawing/2014/main" id="{6EDD1C91-7CEE-EC29-7116-3E4B7C062B74}"/>
              </a:ext>
            </a:extLst>
          </p:cNvPr>
          <p:cNvSpPr/>
          <p:nvPr/>
        </p:nvSpPr>
        <p:spPr>
          <a:xfrm>
            <a:off x="5238312" y="1982769"/>
            <a:ext cx="45719" cy="41205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40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300" fill="hold"/>
                                        <p:tgtEl>
                                          <p:spTgt spid="18"/>
                                        </p:tgtEl>
                                        <p:attrNameLst>
                                          <p:attrName>ppt_w</p:attrName>
                                        </p:attrNameLst>
                                      </p:cBhvr>
                                      <p:tavLst>
                                        <p:tav tm="0">
                                          <p:val>
                                            <p:fltVal val="0"/>
                                          </p:val>
                                        </p:tav>
                                        <p:tav tm="100000">
                                          <p:val>
                                            <p:strVal val="#ppt_w"/>
                                          </p:val>
                                        </p:tav>
                                      </p:tavLst>
                                    </p:anim>
                                    <p:anim calcmode="lin" valueType="num">
                                      <p:cBhvr>
                                        <p:cTn id="8" dur="300" fill="hold"/>
                                        <p:tgtEl>
                                          <p:spTgt spid="18"/>
                                        </p:tgtEl>
                                        <p:attrNameLst>
                                          <p:attrName>ppt_h</p:attrName>
                                        </p:attrNameLst>
                                      </p:cBhvr>
                                      <p:tavLst>
                                        <p:tav tm="0">
                                          <p:val>
                                            <p:fltVal val="0"/>
                                          </p:val>
                                        </p:tav>
                                        <p:tav tm="100000">
                                          <p:val>
                                            <p:strVal val="#ppt_h"/>
                                          </p:val>
                                        </p:tav>
                                      </p:tavLst>
                                    </p:anim>
                                    <p:animEffect transition="in" filter="fade">
                                      <p:cBhvr>
                                        <p:cTn id="9" dur="3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300" fill="hold"/>
                                        <p:tgtEl>
                                          <p:spTgt spid="20"/>
                                        </p:tgtEl>
                                        <p:attrNameLst>
                                          <p:attrName>ppt_w</p:attrName>
                                        </p:attrNameLst>
                                      </p:cBhvr>
                                      <p:tavLst>
                                        <p:tav tm="0">
                                          <p:val>
                                            <p:fltVal val="0"/>
                                          </p:val>
                                        </p:tav>
                                        <p:tav tm="100000">
                                          <p:val>
                                            <p:strVal val="#ppt_w"/>
                                          </p:val>
                                        </p:tav>
                                      </p:tavLst>
                                    </p:anim>
                                    <p:anim calcmode="lin" valueType="num">
                                      <p:cBhvr>
                                        <p:cTn id="15" dur="300" fill="hold"/>
                                        <p:tgtEl>
                                          <p:spTgt spid="20"/>
                                        </p:tgtEl>
                                        <p:attrNameLst>
                                          <p:attrName>ppt_h</p:attrName>
                                        </p:attrNameLst>
                                      </p:cBhvr>
                                      <p:tavLst>
                                        <p:tav tm="0">
                                          <p:val>
                                            <p:fltVal val="0"/>
                                          </p:val>
                                        </p:tav>
                                        <p:tav tm="100000">
                                          <p:val>
                                            <p:strVal val="#ppt_h"/>
                                          </p:val>
                                        </p:tav>
                                      </p:tavLst>
                                    </p:anim>
                                    <p:animEffect transition="in" filter="fade">
                                      <p:cBhvr>
                                        <p:cTn id="16"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4CDA-F310-986E-A484-AEB364FD4FC1}"/>
              </a:ext>
            </a:extLst>
          </p:cNvPr>
          <p:cNvSpPr>
            <a:spLocks noGrp="1"/>
          </p:cNvSpPr>
          <p:nvPr>
            <p:ph type="title"/>
          </p:nvPr>
        </p:nvSpPr>
        <p:spPr/>
        <p:txBody>
          <a:bodyPr/>
          <a:lstStyle/>
          <a:p>
            <a:r>
              <a:rPr lang="en-US" dirty="0"/>
              <a:t>A Very Basic Deployment</a:t>
            </a:r>
          </a:p>
        </p:txBody>
      </p:sp>
      <p:pic>
        <p:nvPicPr>
          <p:cNvPr id="4" name="Picture 3">
            <a:extLst>
              <a:ext uri="{FF2B5EF4-FFF2-40B4-BE49-F238E27FC236}">
                <a16:creationId xmlns:a16="http://schemas.microsoft.com/office/drawing/2014/main" id="{84DA0FD3-7628-EC82-3743-91B1642D41F5}"/>
              </a:ext>
            </a:extLst>
          </p:cNvPr>
          <p:cNvPicPr>
            <a:picLocks noChangeAspect="1"/>
          </p:cNvPicPr>
          <p:nvPr/>
        </p:nvPicPr>
        <p:blipFill>
          <a:blip r:embed="rId3"/>
          <a:stretch>
            <a:fillRect/>
          </a:stretch>
        </p:blipFill>
        <p:spPr>
          <a:xfrm>
            <a:off x="3167056" y="2760414"/>
            <a:ext cx="1533277" cy="2045385"/>
          </a:xfrm>
          <a:prstGeom prst="rect">
            <a:avLst/>
          </a:prstGeom>
        </p:spPr>
      </p:pic>
      <p:pic>
        <p:nvPicPr>
          <p:cNvPr id="6" name="Picture 5">
            <a:extLst>
              <a:ext uri="{FF2B5EF4-FFF2-40B4-BE49-F238E27FC236}">
                <a16:creationId xmlns:a16="http://schemas.microsoft.com/office/drawing/2014/main" id="{6F1B59ED-3E38-9FE3-A356-3CB6F26DF1AA}"/>
              </a:ext>
            </a:extLst>
          </p:cNvPr>
          <p:cNvPicPr>
            <a:picLocks noChangeAspect="1"/>
          </p:cNvPicPr>
          <p:nvPr/>
        </p:nvPicPr>
        <p:blipFill>
          <a:blip r:embed="rId4"/>
          <a:stretch>
            <a:fillRect/>
          </a:stretch>
        </p:blipFill>
        <p:spPr>
          <a:xfrm>
            <a:off x="694137" y="2950883"/>
            <a:ext cx="1664447" cy="1664447"/>
          </a:xfrm>
          <a:prstGeom prst="rect">
            <a:avLst/>
          </a:prstGeom>
        </p:spPr>
      </p:pic>
      <p:sp>
        <p:nvSpPr>
          <p:cNvPr id="7" name="TextBox 6">
            <a:extLst>
              <a:ext uri="{FF2B5EF4-FFF2-40B4-BE49-F238E27FC236}">
                <a16:creationId xmlns:a16="http://schemas.microsoft.com/office/drawing/2014/main" id="{798A4AD5-A527-96B5-5673-2CC756077191}"/>
              </a:ext>
            </a:extLst>
          </p:cNvPr>
          <p:cNvSpPr txBox="1"/>
          <p:nvPr/>
        </p:nvSpPr>
        <p:spPr>
          <a:xfrm>
            <a:off x="2822096" y="2182899"/>
            <a:ext cx="2414444" cy="369332"/>
          </a:xfrm>
          <a:prstGeom prst="rect">
            <a:avLst/>
          </a:prstGeom>
          <a:noFill/>
        </p:spPr>
        <p:txBody>
          <a:bodyPr wrap="none" rtlCol="0">
            <a:spAutoFit/>
          </a:bodyPr>
          <a:lstStyle/>
          <a:p>
            <a:r>
              <a:rPr lang="en-US" dirty="0">
                <a:latin typeface="Oxygen" panose="02000503000000000000" pitchFamily="2" charset="0"/>
              </a:rPr>
              <a:t>Splunk Web Interface</a:t>
            </a:r>
          </a:p>
        </p:txBody>
      </p:sp>
      <p:pic>
        <p:nvPicPr>
          <p:cNvPr id="8" name="Picture 7">
            <a:extLst>
              <a:ext uri="{FF2B5EF4-FFF2-40B4-BE49-F238E27FC236}">
                <a16:creationId xmlns:a16="http://schemas.microsoft.com/office/drawing/2014/main" id="{353B9693-A51B-DA64-7152-5A63A696921D}"/>
              </a:ext>
            </a:extLst>
          </p:cNvPr>
          <p:cNvPicPr>
            <a:picLocks noChangeAspect="1"/>
          </p:cNvPicPr>
          <p:nvPr/>
        </p:nvPicPr>
        <p:blipFill>
          <a:blip r:embed="rId5"/>
          <a:stretch>
            <a:fillRect/>
          </a:stretch>
        </p:blipFill>
        <p:spPr>
          <a:xfrm>
            <a:off x="7114777" y="2676586"/>
            <a:ext cx="1676545" cy="2213040"/>
          </a:xfrm>
          <a:prstGeom prst="rect">
            <a:avLst/>
          </a:prstGeom>
        </p:spPr>
      </p:pic>
      <p:pic>
        <p:nvPicPr>
          <p:cNvPr id="9" name="Picture 8">
            <a:extLst>
              <a:ext uri="{FF2B5EF4-FFF2-40B4-BE49-F238E27FC236}">
                <a16:creationId xmlns:a16="http://schemas.microsoft.com/office/drawing/2014/main" id="{A1659906-6C72-6C26-E8F2-3696854F1069}"/>
              </a:ext>
            </a:extLst>
          </p:cNvPr>
          <p:cNvPicPr>
            <a:picLocks noChangeAspect="1"/>
          </p:cNvPicPr>
          <p:nvPr/>
        </p:nvPicPr>
        <p:blipFill>
          <a:blip r:embed="rId6"/>
          <a:stretch>
            <a:fillRect/>
          </a:stretch>
        </p:blipFill>
        <p:spPr>
          <a:xfrm>
            <a:off x="5375384" y="2672014"/>
            <a:ext cx="1521084" cy="2222185"/>
          </a:xfrm>
          <a:prstGeom prst="rect">
            <a:avLst/>
          </a:prstGeom>
        </p:spPr>
      </p:pic>
      <p:sp>
        <p:nvSpPr>
          <p:cNvPr id="10" name="Rectangle 9">
            <a:extLst>
              <a:ext uri="{FF2B5EF4-FFF2-40B4-BE49-F238E27FC236}">
                <a16:creationId xmlns:a16="http://schemas.microsoft.com/office/drawing/2014/main" id="{956F1A78-36E6-F3C1-087D-8908F705AAD4}"/>
              </a:ext>
            </a:extLst>
          </p:cNvPr>
          <p:cNvSpPr/>
          <p:nvPr/>
        </p:nvSpPr>
        <p:spPr>
          <a:xfrm>
            <a:off x="5236540" y="1996141"/>
            <a:ext cx="5825907" cy="3573930"/>
          </a:xfrm>
          <a:prstGeom prst="rect">
            <a:avLst/>
          </a:prstGeom>
          <a:noFill/>
          <a:ln>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5D2B804-CCBF-192A-0456-0AE4990B0395}"/>
              </a:ext>
            </a:extLst>
          </p:cNvPr>
          <p:cNvPicPr>
            <a:picLocks noChangeAspect="1"/>
          </p:cNvPicPr>
          <p:nvPr/>
        </p:nvPicPr>
        <p:blipFill>
          <a:blip r:embed="rId7"/>
          <a:stretch>
            <a:fillRect/>
          </a:stretch>
        </p:blipFill>
        <p:spPr>
          <a:xfrm>
            <a:off x="9441752" y="3068918"/>
            <a:ext cx="1428376" cy="1428376"/>
          </a:xfrm>
          <a:prstGeom prst="rect">
            <a:avLst/>
          </a:prstGeom>
        </p:spPr>
      </p:pic>
      <p:cxnSp>
        <p:nvCxnSpPr>
          <p:cNvPr id="14" name="Straight Arrow Connector 13">
            <a:extLst>
              <a:ext uri="{FF2B5EF4-FFF2-40B4-BE49-F238E27FC236}">
                <a16:creationId xmlns:a16="http://schemas.microsoft.com/office/drawing/2014/main" id="{AD72B960-93D6-3AC7-50EB-37A4B7D5701C}"/>
              </a:ext>
            </a:extLst>
          </p:cNvPr>
          <p:cNvCxnSpPr>
            <a:cxnSpLocks/>
          </p:cNvCxnSpPr>
          <p:nvPr/>
        </p:nvCxnSpPr>
        <p:spPr>
          <a:xfrm flipH="1">
            <a:off x="8791322" y="3783106"/>
            <a:ext cx="650430"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039561-A8CA-498B-3EDD-78731047F1DA}"/>
              </a:ext>
            </a:extLst>
          </p:cNvPr>
          <p:cNvCxnSpPr>
            <a:cxnSpLocks/>
          </p:cNvCxnSpPr>
          <p:nvPr/>
        </p:nvCxnSpPr>
        <p:spPr>
          <a:xfrm flipH="1">
            <a:off x="6689018" y="3783106"/>
            <a:ext cx="650430"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57354BC-8396-25D1-9646-B02B63D735AC}"/>
              </a:ext>
            </a:extLst>
          </p:cNvPr>
          <p:cNvCxnSpPr>
            <a:cxnSpLocks/>
          </p:cNvCxnSpPr>
          <p:nvPr/>
        </p:nvCxnSpPr>
        <p:spPr>
          <a:xfrm flipH="1">
            <a:off x="4591498" y="3783106"/>
            <a:ext cx="886434"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E61AB99-C971-251A-3531-9A317AD66A30}"/>
              </a:ext>
            </a:extLst>
          </p:cNvPr>
          <p:cNvCxnSpPr>
            <a:cxnSpLocks/>
          </p:cNvCxnSpPr>
          <p:nvPr/>
        </p:nvCxnSpPr>
        <p:spPr>
          <a:xfrm flipH="1">
            <a:off x="2477247" y="3783106"/>
            <a:ext cx="886434" cy="0"/>
          </a:xfrm>
          <a:prstGeom prst="straightConnector1">
            <a:avLst/>
          </a:prstGeom>
          <a:ln w="28575">
            <a:solidFill>
              <a:schemeClr val="accent2"/>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C9B0020-2F42-A18E-DC21-65D4CBB28A88}"/>
              </a:ext>
            </a:extLst>
          </p:cNvPr>
          <p:cNvSpPr txBox="1"/>
          <p:nvPr/>
        </p:nvSpPr>
        <p:spPr>
          <a:xfrm>
            <a:off x="8854285" y="3878590"/>
            <a:ext cx="524503"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Data</a:t>
            </a:r>
            <a:endParaRPr lang="en-US"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31017E35-2957-27D0-B5D9-45770B9175FE}"/>
              </a:ext>
            </a:extLst>
          </p:cNvPr>
          <p:cNvSpPr txBox="1"/>
          <p:nvPr/>
        </p:nvSpPr>
        <p:spPr>
          <a:xfrm>
            <a:off x="6730619" y="3913911"/>
            <a:ext cx="524503"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Data</a:t>
            </a:r>
            <a:endParaRPr lang="en-US" dirty="0">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A618D24C-561F-01FD-0759-FA18F69057C7}"/>
              </a:ext>
            </a:extLst>
          </p:cNvPr>
          <p:cNvSpPr txBox="1"/>
          <p:nvPr/>
        </p:nvSpPr>
        <p:spPr>
          <a:xfrm>
            <a:off x="4712037" y="3964751"/>
            <a:ext cx="524503"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Data</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3294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4CDA-F310-986E-A484-AEB364FD4FC1}"/>
              </a:ext>
            </a:extLst>
          </p:cNvPr>
          <p:cNvSpPr>
            <a:spLocks noGrp="1"/>
          </p:cNvSpPr>
          <p:nvPr>
            <p:ph type="title"/>
          </p:nvPr>
        </p:nvSpPr>
        <p:spPr/>
        <p:txBody>
          <a:bodyPr/>
          <a:lstStyle/>
          <a:p>
            <a:r>
              <a:rPr lang="en-US"/>
              <a:t>Splunk Configuration Files</a:t>
            </a:r>
            <a:endParaRPr lang="en-US" dirty="0"/>
          </a:p>
        </p:txBody>
      </p:sp>
      <p:pic>
        <p:nvPicPr>
          <p:cNvPr id="4" name="Picture 3">
            <a:extLst>
              <a:ext uri="{FF2B5EF4-FFF2-40B4-BE49-F238E27FC236}">
                <a16:creationId xmlns:a16="http://schemas.microsoft.com/office/drawing/2014/main" id="{CA4A16B9-0CE0-305C-FEA3-AD486C4D1B33}"/>
              </a:ext>
            </a:extLst>
          </p:cNvPr>
          <p:cNvPicPr>
            <a:picLocks noChangeAspect="1"/>
          </p:cNvPicPr>
          <p:nvPr/>
        </p:nvPicPr>
        <p:blipFill>
          <a:blip r:embed="rId3"/>
          <a:stretch>
            <a:fillRect/>
          </a:stretch>
        </p:blipFill>
        <p:spPr>
          <a:xfrm>
            <a:off x="3999167" y="2039618"/>
            <a:ext cx="1453899" cy="1737364"/>
          </a:xfrm>
          <a:prstGeom prst="rect">
            <a:avLst/>
          </a:prstGeom>
        </p:spPr>
      </p:pic>
      <p:pic>
        <p:nvPicPr>
          <p:cNvPr id="6" name="Picture 5">
            <a:extLst>
              <a:ext uri="{FF2B5EF4-FFF2-40B4-BE49-F238E27FC236}">
                <a16:creationId xmlns:a16="http://schemas.microsoft.com/office/drawing/2014/main" id="{19949E5E-094E-D1C2-C687-AD08D3B46C86}"/>
              </a:ext>
            </a:extLst>
          </p:cNvPr>
          <p:cNvPicPr>
            <a:picLocks noChangeAspect="1"/>
          </p:cNvPicPr>
          <p:nvPr/>
        </p:nvPicPr>
        <p:blipFill>
          <a:blip r:embed="rId4"/>
          <a:stretch>
            <a:fillRect/>
          </a:stretch>
        </p:blipFill>
        <p:spPr>
          <a:xfrm>
            <a:off x="1512200" y="2039618"/>
            <a:ext cx="1453899" cy="1737364"/>
          </a:xfrm>
          <a:prstGeom prst="rect">
            <a:avLst/>
          </a:prstGeom>
        </p:spPr>
      </p:pic>
      <p:pic>
        <p:nvPicPr>
          <p:cNvPr id="8" name="Picture 7">
            <a:extLst>
              <a:ext uri="{FF2B5EF4-FFF2-40B4-BE49-F238E27FC236}">
                <a16:creationId xmlns:a16="http://schemas.microsoft.com/office/drawing/2014/main" id="{BC5D5DB9-3CC4-6AA1-DA9F-A81C1BEDB1B3}"/>
              </a:ext>
            </a:extLst>
          </p:cNvPr>
          <p:cNvPicPr>
            <a:picLocks noChangeAspect="1"/>
          </p:cNvPicPr>
          <p:nvPr/>
        </p:nvPicPr>
        <p:blipFill>
          <a:blip r:embed="rId5"/>
          <a:stretch>
            <a:fillRect/>
          </a:stretch>
        </p:blipFill>
        <p:spPr>
          <a:xfrm>
            <a:off x="6486134" y="2039618"/>
            <a:ext cx="1453899" cy="1737364"/>
          </a:xfrm>
          <a:prstGeom prst="rect">
            <a:avLst/>
          </a:prstGeom>
        </p:spPr>
      </p:pic>
      <p:pic>
        <p:nvPicPr>
          <p:cNvPr id="10" name="Picture 9">
            <a:extLst>
              <a:ext uri="{FF2B5EF4-FFF2-40B4-BE49-F238E27FC236}">
                <a16:creationId xmlns:a16="http://schemas.microsoft.com/office/drawing/2014/main" id="{7AFCF9FE-AE96-B966-3054-6BB78C95A3E2}"/>
              </a:ext>
            </a:extLst>
          </p:cNvPr>
          <p:cNvPicPr>
            <a:picLocks noChangeAspect="1"/>
          </p:cNvPicPr>
          <p:nvPr/>
        </p:nvPicPr>
        <p:blipFill>
          <a:blip r:embed="rId6"/>
          <a:stretch>
            <a:fillRect/>
          </a:stretch>
        </p:blipFill>
        <p:spPr>
          <a:xfrm>
            <a:off x="8973101" y="2039618"/>
            <a:ext cx="1453899" cy="1737364"/>
          </a:xfrm>
          <a:prstGeom prst="rect">
            <a:avLst/>
          </a:prstGeom>
        </p:spPr>
      </p:pic>
      <p:sp>
        <p:nvSpPr>
          <p:cNvPr id="14" name="Rectangle: Rounded Corners 13">
            <a:extLst>
              <a:ext uri="{FF2B5EF4-FFF2-40B4-BE49-F238E27FC236}">
                <a16:creationId xmlns:a16="http://schemas.microsoft.com/office/drawing/2014/main" id="{AD067009-2C66-26F6-625B-1C25241B677F}"/>
              </a:ext>
            </a:extLst>
          </p:cNvPr>
          <p:cNvSpPr/>
          <p:nvPr/>
        </p:nvSpPr>
        <p:spPr>
          <a:xfrm>
            <a:off x="7263883" y="4375150"/>
            <a:ext cx="4203700" cy="2921000"/>
          </a:xfrm>
          <a:prstGeom prst="roundRect">
            <a:avLst>
              <a:gd name="adj" fmla="val 7102"/>
            </a:avLst>
          </a:prstGeom>
          <a:ln>
            <a:solidFill>
              <a:schemeClr val="bg1"/>
            </a:solidFill>
          </a:ln>
          <a:effectLst>
            <a:outerShdw blurRad="50800" dist="38100" dir="10800000" algn="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41B6A42-99C3-F77A-7B4F-7172717C4355}"/>
              </a:ext>
            </a:extLst>
          </p:cNvPr>
          <p:cNvSpPr txBox="1"/>
          <p:nvPr/>
        </p:nvSpPr>
        <p:spPr>
          <a:xfrm>
            <a:off x="7773703" y="4806950"/>
            <a:ext cx="3355406" cy="1200329"/>
          </a:xfrm>
          <a:prstGeom prst="rect">
            <a:avLst/>
          </a:prstGeom>
          <a:noFill/>
        </p:spPr>
        <p:txBody>
          <a:bodyPr wrap="none" rtlCol="0">
            <a:spAutoFit/>
          </a:bodyPr>
          <a:lstStyle/>
          <a:p>
            <a:r>
              <a:rPr lang="en-US" dirty="0">
                <a:solidFill>
                  <a:schemeClr val="bg1"/>
                </a:solidFill>
                <a:latin typeface="Oxygen Mono" panose="02000509030000090004" pitchFamily="50" charset="0"/>
              </a:rPr>
              <a:t>[</a:t>
            </a:r>
            <a:r>
              <a:rPr lang="en-US" dirty="0" err="1">
                <a:solidFill>
                  <a:schemeClr val="bg1"/>
                </a:solidFill>
                <a:latin typeface="Oxygen Mono" panose="02000509030000090004" pitchFamily="50" charset="0"/>
              </a:rPr>
              <a:t>my_sourcetype</a:t>
            </a:r>
            <a:r>
              <a:rPr lang="en-US" dirty="0">
                <a:solidFill>
                  <a:schemeClr val="bg1"/>
                </a:solidFill>
                <a:latin typeface="Oxygen Mono" panose="02000509030000090004" pitchFamily="50" charset="0"/>
              </a:rPr>
              <a:t>]</a:t>
            </a:r>
          </a:p>
          <a:p>
            <a:r>
              <a:rPr lang="en-US" dirty="0">
                <a:solidFill>
                  <a:schemeClr val="bg1"/>
                </a:solidFill>
                <a:latin typeface="Oxygen Mono" panose="02000509030000090004" pitchFamily="50" charset="0"/>
              </a:rPr>
              <a:t>KV_MODE = </a:t>
            </a:r>
            <a:r>
              <a:rPr lang="en-US" dirty="0" err="1">
                <a:solidFill>
                  <a:schemeClr val="bg1"/>
                </a:solidFill>
                <a:latin typeface="Oxygen Mono" panose="02000509030000090004" pitchFamily="50" charset="0"/>
              </a:rPr>
              <a:t>auto_escaped</a:t>
            </a:r>
            <a:endParaRPr lang="en-US" dirty="0">
              <a:solidFill>
                <a:schemeClr val="bg1"/>
              </a:solidFill>
              <a:latin typeface="Oxygen Mono" panose="02000509030000090004" pitchFamily="50" charset="0"/>
            </a:endParaRPr>
          </a:p>
          <a:p>
            <a:r>
              <a:rPr lang="en-US" dirty="0">
                <a:solidFill>
                  <a:schemeClr val="bg1"/>
                </a:solidFill>
                <a:latin typeface="Oxygen Mono" panose="02000509030000090004" pitchFamily="50" charset="0"/>
              </a:rPr>
              <a:t>CHECK_FOR_HEADER = true</a:t>
            </a:r>
          </a:p>
          <a:p>
            <a:endParaRPr lang="en-US" dirty="0"/>
          </a:p>
        </p:txBody>
      </p:sp>
    </p:spTree>
    <p:extLst>
      <p:ext uri="{BB962C8B-B14F-4D97-AF65-F5344CB8AC3E}">
        <p14:creationId xmlns:p14="http://schemas.microsoft.com/office/powerpoint/2010/main" val="27792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 calcmode="lin" valueType="num">
                                      <p:cBhvr>
                                        <p:cTn id="9" dur="300" fill="hold"/>
                                        <p:tgtEl>
                                          <p:spTgt spid="6"/>
                                        </p:tgtEl>
                                        <p:attrNameLst>
                                          <p:attrName>style.rotation</p:attrName>
                                        </p:attrNameLst>
                                      </p:cBhvr>
                                      <p:tavLst>
                                        <p:tav tm="0">
                                          <p:val>
                                            <p:fltVal val="90"/>
                                          </p:val>
                                        </p:tav>
                                        <p:tav tm="100000">
                                          <p:val>
                                            <p:fltVal val="0"/>
                                          </p:val>
                                        </p:tav>
                                      </p:tavLst>
                                    </p:anim>
                                    <p:animEffect transition="in" filter="fade">
                                      <p:cBhvr>
                                        <p:cTn id="10" dur="300"/>
                                        <p:tgtEl>
                                          <p:spTgt spid="6"/>
                                        </p:tgtEl>
                                      </p:cBhvr>
                                    </p:animEffect>
                                  </p:childTnLst>
                                </p:cTn>
                              </p:par>
                            </p:childTnLst>
                          </p:cTn>
                        </p:par>
                        <p:par>
                          <p:cTn id="11" fill="hold">
                            <p:stCondLst>
                              <p:cond delay="3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 calcmode="lin" valueType="num">
                                      <p:cBhvr>
                                        <p:cTn id="16" dur="300" fill="hold"/>
                                        <p:tgtEl>
                                          <p:spTgt spid="4"/>
                                        </p:tgtEl>
                                        <p:attrNameLst>
                                          <p:attrName>style.rotation</p:attrName>
                                        </p:attrNameLst>
                                      </p:cBhvr>
                                      <p:tavLst>
                                        <p:tav tm="0">
                                          <p:val>
                                            <p:fltVal val="90"/>
                                          </p:val>
                                        </p:tav>
                                        <p:tav tm="100000">
                                          <p:val>
                                            <p:fltVal val="0"/>
                                          </p:val>
                                        </p:tav>
                                      </p:tavLst>
                                    </p:anim>
                                    <p:animEffect transition="in" filter="fade">
                                      <p:cBhvr>
                                        <p:cTn id="17" dur="300"/>
                                        <p:tgtEl>
                                          <p:spTgt spid="4"/>
                                        </p:tgtEl>
                                      </p:cBhvr>
                                    </p:animEffect>
                                  </p:childTnLst>
                                </p:cTn>
                              </p:par>
                            </p:childTnLst>
                          </p:cTn>
                        </p:par>
                        <p:par>
                          <p:cTn id="18" fill="hold">
                            <p:stCondLst>
                              <p:cond delay="600"/>
                            </p:stCondLst>
                            <p:childTnLst>
                              <p:par>
                                <p:cTn id="19" presetID="3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 calcmode="lin" valueType="num">
                                      <p:cBhvr>
                                        <p:cTn id="23" dur="300" fill="hold"/>
                                        <p:tgtEl>
                                          <p:spTgt spid="8"/>
                                        </p:tgtEl>
                                        <p:attrNameLst>
                                          <p:attrName>style.rotation</p:attrName>
                                        </p:attrNameLst>
                                      </p:cBhvr>
                                      <p:tavLst>
                                        <p:tav tm="0">
                                          <p:val>
                                            <p:fltVal val="90"/>
                                          </p:val>
                                        </p:tav>
                                        <p:tav tm="100000">
                                          <p:val>
                                            <p:fltVal val="0"/>
                                          </p:val>
                                        </p:tav>
                                      </p:tavLst>
                                    </p:anim>
                                    <p:animEffect transition="in" filter="fade">
                                      <p:cBhvr>
                                        <p:cTn id="24" dur="300"/>
                                        <p:tgtEl>
                                          <p:spTgt spid="8"/>
                                        </p:tgtEl>
                                      </p:cBhvr>
                                    </p:animEffect>
                                  </p:childTnLst>
                                </p:cTn>
                              </p:par>
                            </p:childTnLst>
                          </p:cTn>
                        </p:par>
                        <p:par>
                          <p:cTn id="25" fill="hold">
                            <p:stCondLst>
                              <p:cond delay="900"/>
                            </p:stCondLst>
                            <p:childTnLst>
                              <p:par>
                                <p:cTn id="26" presetID="31"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 calcmode="lin" valueType="num">
                                      <p:cBhvr>
                                        <p:cTn id="30" dur="300" fill="hold"/>
                                        <p:tgtEl>
                                          <p:spTgt spid="10"/>
                                        </p:tgtEl>
                                        <p:attrNameLst>
                                          <p:attrName>style.rotation</p:attrName>
                                        </p:attrNameLst>
                                      </p:cBhvr>
                                      <p:tavLst>
                                        <p:tav tm="0">
                                          <p:val>
                                            <p:fltVal val="90"/>
                                          </p:val>
                                        </p:tav>
                                        <p:tav tm="100000">
                                          <p:val>
                                            <p:fltVal val="0"/>
                                          </p:val>
                                        </p:tav>
                                      </p:tavLst>
                                    </p:anim>
                                    <p:animEffect transition="in" filter="fade">
                                      <p:cBhvr>
                                        <p:cTn id="31" dur="3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E784C0-5656-B2DF-0260-2B0D446C0280}"/>
              </a:ext>
            </a:extLst>
          </p:cNvPr>
          <p:cNvSpPr>
            <a:spLocks noGrp="1"/>
          </p:cNvSpPr>
          <p:nvPr>
            <p:ph idx="1"/>
          </p:nvPr>
        </p:nvSpPr>
        <p:spPr/>
        <p:txBody>
          <a:bodyPr>
            <a:normAutofit lnSpcReduction="10000"/>
          </a:bodyPr>
          <a:lstStyle/>
          <a:p>
            <a:r>
              <a:rPr lang="en-US" dirty="0"/>
              <a:t>Multiple products</a:t>
            </a:r>
          </a:p>
          <a:p>
            <a:r>
              <a:rPr lang="en-US" dirty="0"/>
              <a:t>Thousands of apps and add-ons</a:t>
            </a:r>
          </a:p>
          <a:p>
            <a:pPr lvl="1"/>
            <a:r>
              <a:rPr lang="en-US" dirty="0" err="1"/>
              <a:t>Splunkbase</a:t>
            </a:r>
            <a:endParaRPr lang="en-US" dirty="0"/>
          </a:p>
          <a:p>
            <a:r>
              <a:rPr lang="en-US" dirty="0"/>
              <a:t>Developer Tools</a:t>
            </a:r>
          </a:p>
          <a:p>
            <a:pPr lvl="1"/>
            <a:r>
              <a:rPr lang="en-US" dirty="0"/>
              <a:t>Build apps on Splunk</a:t>
            </a:r>
          </a:p>
          <a:p>
            <a:pPr lvl="1"/>
            <a:r>
              <a:rPr lang="en-US" dirty="0"/>
              <a:t>Custom data models and configuration files</a:t>
            </a:r>
          </a:p>
        </p:txBody>
      </p:sp>
      <p:sp>
        <p:nvSpPr>
          <p:cNvPr id="3" name="Title 2">
            <a:extLst>
              <a:ext uri="{FF2B5EF4-FFF2-40B4-BE49-F238E27FC236}">
                <a16:creationId xmlns:a16="http://schemas.microsoft.com/office/drawing/2014/main" id="{FBBC09C7-6EB8-9ED7-5B29-EFBCA390E909}"/>
              </a:ext>
            </a:extLst>
          </p:cNvPr>
          <p:cNvSpPr>
            <a:spLocks noGrp="1"/>
          </p:cNvSpPr>
          <p:nvPr>
            <p:ph type="title"/>
          </p:nvPr>
        </p:nvSpPr>
        <p:spPr/>
        <p:txBody>
          <a:bodyPr/>
          <a:lstStyle/>
          <a:p>
            <a:r>
              <a:rPr lang="en-US" dirty="0"/>
              <a:t>Extending Splunk</a:t>
            </a:r>
          </a:p>
        </p:txBody>
      </p:sp>
      <p:pic>
        <p:nvPicPr>
          <p:cNvPr id="6" name="Picture Placeholder 5">
            <a:extLst>
              <a:ext uri="{FF2B5EF4-FFF2-40B4-BE49-F238E27FC236}">
                <a16:creationId xmlns:a16="http://schemas.microsoft.com/office/drawing/2014/main" id="{7A99466B-1183-CD12-0D36-95E70C865627}"/>
              </a:ext>
            </a:extLst>
          </p:cNvPr>
          <p:cNvPicPr>
            <a:picLocks noGrp="1" noChangeAspect="1"/>
          </p:cNvPicPr>
          <p:nvPr>
            <p:ph type="pic" sz="quarter" idx="12"/>
          </p:nvPr>
        </p:nvPicPr>
        <p:blipFill>
          <a:blip r:embed="rId2"/>
          <a:srcRect t="514" b="514"/>
          <a:stretch>
            <a:fillRect/>
          </a:stretch>
        </p:blipFill>
        <p:spPr/>
      </p:pic>
    </p:spTree>
    <p:extLst>
      <p:ext uri="{BB962C8B-B14F-4D97-AF65-F5344CB8AC3E}">
        <p14:creationId xmlns:p14="http://schemas.microsoft.com/office/powerpoint/2010/main" val="3775881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132FC-27FA-DB14-AE73-EFC606ED0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2C0E8-5B4E-CF3B-1917-E2E7E74DBD76}"/>
              </a:ext>
            </a:extLst>
          </p:cNvPr>
          <p:cNvSpPr>
            <a:spLocks noGrp="1"/>
          </p:cNvSpPr>
          <p:nvPr>
            <p:ph type="ctrTitle"/>
          </p:nvPr>
        </p:nvSpPr>
        <p:spPr/>
        <p:txBody>
          <a:bodyPr/>
          <a:lstStyle/>
          <a:p>
            <a:r>
              <a:rPr lang="en-US" dirty="0"/>
              <a:t>Splunk Cloud Platform</a:t>
            </a:r>
          </a:p>
        </p:txBody>
      </p:sp>
    </p:spTree>
    <p:extLst>
      <p:ext uri="{BB962C8B-B14F-4D97-AF65-F5344CB8AC3E}">
        <p14:creationId xmlns:p14="http://schemas.microsoft.com/office/powerpoint/2010/main" val="3606623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1E50-42FD-0AC9-11DF-D86243244AC4}"/>
              </a:ext>
            </a:extLst>
          </p:cNvPr>
          <p:cNvSpPr>
            <a:spLocks noGrp="1"/>
          </p:cNvSpPr>
          <p:nvPr>
            <p:ph type="title"/>
          </p:nvPr>
        </p:nvSpPr>
        <p:spPr/>
        <p:txBody>
          <a:bodyPr/>
          <a:lstStyle/>
          <a:p>
            <a:r>
              <a:rPr lang="en-US" dirty="0"/>
              <a:t>Splunk Cloud Platform</a:t>
            </a:r>
          </a:p>
        </p:txBody>
      </p:sp>
      <p:sp>
        <p:nvSpPr>
          <p:cNvPr id="3" name="Content Placeholder 2">
            <a:extLst>
              <a:ext uri="{FF2B5EF4-FFF2-40B4-BE49-F238E27FC236}">
                <a16:creationId xmlns:a16="http://schemas.microsoft.com/office/drawing/2014/main" id="{6AF80FE6-077B-B12D-229A-90B773C23296}"/>
              </a:ext>
            </a:extLst>
          </p:cNvPr>
          <p:cNvSpPr>
            <a:spLocks noGrp="1"/>
          </p:cNvSpPr>
          <p:nvPr>
            <p:ph idx="1"/>
          </p:nvPr>
        </p:nvSpPr>
        <p:spPr/>
        <p:txBody>
          <a:bodyPr/>
          <a:lstStyle/>
          <a:p>
            <a:r>
              <a:rPr lang="en-US" dirty="0"/>
              <a:t>Splunk as a service</a:t>
            </a:r>
          </a:p>
          <a:p>
            <a:r>
              <a:rPr lang="en-US" dirty="0"/>
              <a:t>Benefits of Splunk Enterprise without having to manage the components and infrastructure directly</a:t>
            </a:r>
          </a:p>
          <a:p>
            <a:r>
              <a:rPr lang="en-US" dirty="0"/>
              <a:t>Updated and patched automatically by Splunk</a:t>
            </a:r>
          </a:p>
          <a:p>
            <a:r>
              <a:rPr lang="en-US" dirty="0"/>
              <a:t>Highly secure (Soc 2, ISO 27001, PCI, HIPAA, others…)</a:t>
            </a:r>
          </a:p>
          <a:p>
            <a:r>
              <a:rPr lang="en-US" dirty="0"/>
              <a:t>Recommended to create a free 14 day trial of Splunk Cloud to do many of the demos in this class</a:t>
            </a:r>
          </a:p>
        </p:txBody>
      </p:sp>
    </p:spTree>
    <p:extLst>
      <p:ext uri="{BB962C8B-B14F-4D97-AF65-F5344CB8AC3E}">
        <p14:creationId xmlns:p14="http://schemas.microsoft.com/office/powerpoint/2010/main" val="31889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297D95-DE0B-A644-8255-A6B327FF82AD}"/>
              </a:ext>
            </a:extLst>
          </p:cNvPr>
          <p:cNvSpPr>
            <a:spLocks noGrp="1"/>
          </p:cNvSpPr>
          <p:nvPr>
            <p:ph type="body" sz="quarter" idx="10"/>
          </p:nvPr>
        </p:nvSpPr>
        <p:spPr>
          <a:xfrm>
            <a:off x="570932" y="1429521"/>
            <a:ext cx="6352382" cy="4524470"/>
          </a:xfrm>
        </p:spPr>
        <p:txBody>
          <a:bodyPr>
            <a:normAutofit lnSpcReduction="10000"/>
          </a:bodyPr>
          <a:lstStyle/>
          <a:p>
            <a:r>
              <a:rPr lang="en-US" dirty="0"/>
              <a:t>Introduction to the course</a:t>
            </a:r>
          </a:p>
          <a:p>
            <a:pPr lvl="1"/>
            <a:r>
              <a:rPr lang="en-US" dirty="0"/>
              <a:t>Who this course is for</a:t>
            </a:r>
          </a:p>
          <a:p>
            <a:pPr lvl="1"/>
            <a:r>
              <a:rPr lang="en-US" dirty="0"/>
              <a:t>How to be successful</a:t>
            </a:r>
          </a:p>
          <a:p>
            <a:pPr lvl="1"/>
            <a:r>
              <a:rPr lang="en-US" dirty="0"/>
              <a:t>Where to get help</a:t>
            </a:r>
          </a:p>
          <a:p>
            <a:r>
              <a:rPr lang="en-US" dirty="0"/>
              <a:t>Brief introduction to Splunk and what it can do</a:t>
            </a:r>
          </a:p>
          <a:p>
            <a:pPr lvl="1"/>
            <a:r>
              <a:rPr lang="en-US" dirty="0"/>
              <a:t>Multiple of products, thousands of apps, a lot of ways to extend Splunk</a:t>
            </a:r>
          </a:p>
          <a:p>
            <a:pPr lvl="1"/>
            <a:r>
              <a:rPr lang="en-US" dirty="0"/>
              <a:t>Training Splunk</a:t>
            </a:r>
          </a:p>
          <a:p>
            <a:pPr lvl="1"/>
            <a:r>
              <a:rPr lang="en-US" dirty="0"/>
              <a:t>Any type of data into insights</a:t>
            </a:r>
          </a:p>
          <a:p>
            <a:pPr lvl="1"/>
            <a:r>
              <a:rPr lang="en-US" dirty="0"/>
              <a:t>Extending Splunk</a:t>
            </a:r>
          </a:p>
          <a:p>
            <a:pPr lvl="1"/>
            <a:r>
              <a:rPr lang="en-US" dirty="0"/>
              <a:t>Basic architecture overview</a:t>
            </a:r>
          </a:p>
        </p:txBody>
      </p:sp>
    </p:spTree>
    <p:extLst>
      <p:ext uri="{BB962C8B-B14F-4D97-AF65-F5344CB8AC3E}">
        <p14:creationId xmlns:p14="http://schemas.microsoft.com/office/powerpoint/2010/main" val="249953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01E17-E2A8-A644-86B9-D7951131A5C0}"/>
              </a:ext>
            </a:extLst>
          </p:cNvPr>
          <p:cNvSpPr>
            <a:spLocks noGrp="1"/>
          </p:cNvSpPr>
          <p:nvPr>
            <p:ph type="title"/>
          </p:nvPr>
        </p:nvSpPr>
        <p:spPr/>
        <p:txBody>
          <a:bodyPr>
            <a:normAutofit/>
          </a:bodyPr>
          <a:lstStyle/>
          <a:p>
            <a:r>
              <a:rPr lang="en-US" dirty="0">
                <a:latin typeface="Stone Sans" pitchFamily="2" charset="0"/>
              </a:rPr>
              <a:t>Obligatory Slide</a:t>
            </a:r>
          </a:p>
        </p:txBody>
      </p:sp>
      <p:sp>
        <p:nvSpPr>
          <p:cNvPr id="3" name="Content Placeholder 2">
            <a:extLst>
              <a:ext uri="{FF2B5EF4-FFF2-40B4-BE49-F238E27FC236}">
                <a16:creationId xmlns:a16="http://schemas.microsoft.com/office/drawing/2014/main" id="{0F25A9E8-8E64-5944-B9D5-DA6267A83A22}"/>
              </a:ext>
            </a:extLst>
          </p:cNvPr>
          <p:cNvSpPr>
            <a:spLocks noGrp="1"/>
          </p:cNvSpPr>
          <p:nvPr>
            <p:ph idx="1"/>
          </p:nvPr>
        </p:nvSpPr>
        <p:spPr>
          <a:xfrm>
            <a:off x="838200" y="1825625"/>
            <a:ext cx="5948363" cy="4351338"/>
          </a:xfrm>
        </p:spPr>
        <p:txBody>
          <a:bodyPr/>
          <a:lstStyle/>
          <a:p>
            <a:r>
              <a:rPr lang="en-US" sz="2400" dirty="0">
                <a:latin typeface="Oxygen" panose="02000503000000000000" pitchFamily="2" charset="77"/>
              </a:rPr>
              <a:t>MS, Information Systems</a:t>
            </a:r>
          </a:p>
          <a:p>
            <a:r>
              <a:rPr lang="en-US" sz="2400" dirty="0"/>
              <a:t>University lecturer</a:t>
            </a:r>
            <a:endParaRPr lang="en-US" sz="2400" dirty="0">
              <a:latin typeface="Oxygen" panose="02000503000000000000" pitchFamily="2" charset="77"/>
            </a:endParaRPr>
          </a:p>
          <a:p>
            <a:r>
              <a:rPr lang="en-US" sz="2400" dirty="0">
                <a:latin typeface="Oxygen" panose="02000503000000000000" pitchFamily="2" charset="77"/>
              </a:rPr>
              <a:t>Splunk Certified Administrator</a:t>
            </a:r>
          </a:p>
          <a:p>
            <a:r>
              <a:rPr lang="en-US" sz="2400" dirty="0">
                <a:latin typeface="Oxygen" panose="02000503000000000000" pitchFamily="2" charset="77"/>
              </a:rPr>
              <a:t>Online course author</a:t>
            </a:r>
          </a:p>
          <a:p>
            <a:r>
              <a:rPr lang="en-US" sz="2400" dirty="0">
                <a:latin typeface="Oxygen" panose="02000503000000000000" pitchFamily="2" charset="77"/>
              </a:rPr>
              <a:t>Industry practitioner (20 years)</a:t>
            </a:r>
          </a:p>
          <a:p>
            <a:endParaRPr lang="en-US" dirty="0"/>
          </a:p>
        </p:txBody>
      </p:sp>
      <p:sp>
        <p:nvSpPr>
          <p:cNvPr id="7" name="TextBox 6">
            <a:extLst>
              <a:ext uri="{FF2B5EF4-FFF2-40B4-BE49-F238E27FC236}">
                <a16:creationId xmlns:a16="http://schemas.microsoft.com/office/drawing/2014/main" id="{F017387F-4611-784E-9E4D-9465F0FAB321}"/>
              </a:ext>
            </a:extLst>
          </p:cNvPr>
          <p:cNvSpPr txBox="1"/>
          <p:nvPr/>
        </p:nvSpPr>
        <p:spPr>
          <a:xfrm>
            <a:off x="838200" y="6399768"/>
            <a:ext cx="3775393" cy="369332"/>
          </a:xfrm>
          <a:prstGeom prst="rect">
            <a:avLst/>
          </a:prstGeom>
          <a:noFill/>
        </p:spPr>
        <p:txBody>
          <a:bodyPr wrap="none" rtlCol="0">
            <a:spAutoFit/>
          </a:bodyPr>
          <a:lstStyle/>
          <a:p>
            <a:r>
              <a:rPr lang="de-DE" dirty="0">
                <a:latin typeface="Oxygen" panose="02000503000000000000" pitchFamily="2" charset="77"/>
                <a:ea typeface="Oxygen" charset="0"/>
                <a:cs typeface="Oxygen" charset="0"/>
              </a:rPr>
              <a:t>© Adam Frisbee, </a:t>
            </a:r>
            <a:r>
              <a:rPr lang="de-DE" dirty="0" err="1">
                <a:latin typeface="Oxygen" panose="02000503000000000000" pitchFamily="2" charset="77"/>
                <a:ea typeface="Oxygen" charset="0"/>
                <a:cs typeface="Oxygen" charset="0"/>
              </a:rPr>
              <a:t>adamfrisbee.com</a:t>
            </a:r>
            <a:endParaRPr lang="en-US" dirty="0">
              <a:latin typeface="Oxygen" panose="02000503000000000000" pitchFamily="2" charset="77"/>
              <a:ea typeface="Oxygen" charset="0"/>
              <a:cs typeface="Oxygen" charset="0"/>
            </a:endParaRPr>
          </a:p>
        </p:txBody>
      </p:sp>
      <p:pic>
        <p:nvPicPr>
          <p:cNvPr id="8" name="Picture 7">
            <a:extLst>
              <a:ext uri="{FF2B5EF4-FFF2-40B4-BE49-F238E27FC236}">
                <a16:creationId xmlns:a16="http://schemas.microsoft.com/office/drawing/2014/main" id="{4483F951-382E-F7F4-159F-8AAE8CAF2ECD}"/>
              </a:ext>
            </a:extLst>
          </p:cNvPr>
          <p:cNvPicPr>
            <a:picLocks noChangeAspect="1"/>
          </p:cNvPicPr>
          <p:nvPr/>
        </p:nvPicPr>
        <p:blipFill>
          <a:blip r:embed="rId3"/>
          <a:stretch>
            <a:fillRect/>
          </a:stretch>
        </p:blipFill>
        <p:spPr>
          <a:xfrm>
            <a:off x="7620000" y="0"/>
            <a:ext cx="4572000" cy="6858000"/>
          </a:xfrm>
          <a:prstGeom prst="rect">
            <a:avLst/>
          </a:prstGeom>
        </p:spPr>
      </p:pic>
    </p:spTree>
    <p:extLst>
      <p:ext uri="{BB962C8B-B14F-4D97-AF65-F5344CB8AC3E}">
        <p14:creationId xmlns:p14="http://schemas.microsoft.com/office/powerpoint/2010/main" val="18284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6C38-E0BE-B342-8990-8112A03B6077}"/>
              </a:ext>
            </a:extLst>
          </p:cNvPr>
          <p:cNvSpPr>
            <a:spLocks noGrp="1"/>
          </p:cNvSpPr>
          <p:nvPr>
            <p:ph type="ctrTitle"/>
          </p:nvPr>
        </p:nvSpPr>
        <p:spPr/>
        <p:txBody>
          <a:bodyPr/>
          <a:lstStyle/>
          <a:p>
            <a:r>
              <a:rPr lang="en-US" dirty="0"/>
              <a:t>Course Success</a:t>
            </a:r>
          </a:p>
        </p:txBody>
      </p:sp>
    </p:spTree>
    <p:extLst>
      <p:ext uri="{BB962C8B-B14F-4D97-AF65-F5344CB8AC3E}">
        <p14:creationId xmlns:p14="http://schemas.microsoft.com/office/powerpoint/2010/main" val="382042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panose="02000503000000000000" pitchFamily="2" charset="77"/>
                <a:ea typeface="Oxygen" charset="0"/>
                <a:cs typeface="Oxygen" charset="0"/>
              </a:rPr>
              <a:t>© Adam Frisbee, </a:t>
            </a:r>
            <a:r>
              <a:rPr lang="de-DE" dirty="0" err="1">
                <a:latin typeface="Oxygen" panose="02000503000000000000" pitchFamily="2" charset="77"/>
                <a:ea typeface="Oxygen" charset="0"/>
                <a:cs typeface="Oxygen" charset="0"/>
              </a:rPr>
              <a:t>adamfrisbee.com</a:t>
            </a:r>
            <a:endParaRPr lang="en-US" dirty="0">
              <a:latin typeface="Oxygen" panose="02000503000000000000" pitchFamily="2" charset="77"/>
              <a:ea typeface="Oxygen" charset="0"/>
              <a:cs typeface="Oxygen" charset="0"/>
            </a:endParaRPr>
          </a:p>
        </p:txBody>
      </p:sp>
      <p:sp>
        <p:nvSpPr>
          <p:cNvPr id="3" name="Freeform 2">
            <a:extLst>
              <a:ext uri="{FF2B5EF4-FFF2-40B4-BE49-F238E27FC236}">
                <a16:creationId xmlns:a16="http://schemas.microsoft.com/office/drawing/2014/main" id="{D3E14250-994E-314C-9CAC-9C118D0553A8}"/>
              </a:ext>
            </a:extLst>
          </p:cNvPr>
          <p:cNvSpPr/>
          <p:nvPr/>
        </p:nvSpPr>
        <p:spPr>
          <a:xfrm>
            <a:off x="1809748" y="639233"/>
            <a:ext cx="4286251" cy="2789766"/>
          </a:xfrm>
          <a:custGeom>
            <a:avLst/>
            <a:gdLst>
              <a:gd name="connsiteX0" fmla="*/ 0 w 2789766"/>
              <a:gd name="connsiteY0" fmla="*/ 0 h 4286250"/>
              <a:gd name="connsiteX1" fmla="*/ 2324796 w 2789766"/>
              <a:gd name="connsiteY1" fmla="*/ 0 h 4286250"/>
              <a:gd name="connsiteX2" fmla="*/ 2789766 w 2789766"/>
              <a:gd name="connsiteY2" fmla="*/ 464970 h 4286250"/>
              <a:gd name="connsiteX3" fmla="*/ 2789766 w 2789766"/>
              <a:gd name="connsiteY3" fmla="*/ 4286250 h 4286250"/>
              <a:gd name="connsiteX4" fmla="*/ 0 w 2789766"/>
              <a:gd name="connsiteY4" fmla="*/ 4286250 h 4286250"/>
              <a:gd name="connsiteX5" fmla="*/ 0 w 2789766"/>
              <a:gd name="connsiteY5"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9766" h="4286250">
                <a:moveTo>
                  <a:pt x="0" y="4286249"/>
                </a:moveTo>
                <a:lnTo>
                  <a:pt x="0" y="714389"/>
                </a:lnTo>
                <a:cubicBezTo>
                  <a:pt x="0" y="319843"/>
                  <a:pt x="135493" y="1"/>
                  <a:pt x="302632" y="1"/>
                </a:cubicBezTo>
                <a:lnTo>
                  <a:pt x="2789766" y="1"/>
                </a:lnTo>
                <a:lnTo>
                  <a:pt x="2789766" y="4286249"/>
                </a:lnTo>
                <a:lnTo>
                  <a:pt x="0" y="4286249"/>
                </a:lnTo>
                <a:close/>
              </a:path>
            </a:pathLst>
          </a:custGeom>
          <a:solidFill>
            <a:schemeClr val="tx2"/>
          </a:solidFill>
          <a:ln>
            <a:solidFill>
              <a:schemeClr val="tx1"/>
            </a:solidFill>
          </a:ln>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334264" tIns="334265" rIns="334265" bIns="1031704" numCol="1" spcCol="1270" anchor="b" anchorCtr="0">
            <a:noAutofit/>
          </a:bodyPr>
          <a:lstStyle/>
          <a:p>
            <a:pPr marL="0" lvl="0" indent="0" algn="ctr" defTabSz="2089150">
              <a:lnSpc>
                <a:spcPct val="90000"/>
              </a:lnSpc>
              <a:spcBef>
                <a:spcPct val="0"/>
              </a:spcBef>
              <a:spcAft>
                <a:spcPct val="35000"/>
              </a:spcAft>
              <a:buNone/>
            </a:pPr>
            <a:r>
              <a:rPr lang="en-US" sz="3600" kern="1200" dirty="0">
                <a:solidFill>
                  <a:schemeClr val="bg1"/>
                </a:solidFill>
                <a:latin typeface="Oxygen" panose="02000503000000000000" pitchFamily="2" charset="77"/>
              </a:rPr>
              <a:t>Splunk Every </a:t>
            </a:r>
            <a:r>
              <a:rPr lang="en-US" sz="3600" dirty="0">
                <a:solidFill>
                  <a:schemeClr val="bg1"/>
                </a:solidFill>
                <a:latin typeface="Oxygen" panose="02000503000000000000" pitchFamily="2" charset="77"/>
              </a:rPr>
              <a:t>D</a:t>
            </a:r>
            <a:r>
              <a:rPr lang="en-US" sz="3600" kern="1200" dirty="0">
                <a:solidFill>
                  <a:schemeClr val="bg1"/>
                </a:solidFill>
                <a:latin typeface="Oxygen" panose="02000503000000000000" pitchFamily="2" charset="77"/>
              </a:rPr>
              <a:t>ay</a:t>
            </a:r>
          </a:p>
        </p:txBody>
      </p:sp>
      <p:sp>
        <p:nvSpPr>
          <p:cNvPr id="6" name="Freeform 5">
            <a:extLst>
              <a:ext uri="{FF2B5EF4-FFF2-40B4-BE49-F238E27FC236}">
                <a16:creationId xmlns:a16="http://schemas.microsoft.com/office/drawing/2014/main" id="{06E683A5-6E4F-BC40-9810-F5C4093FC545}"/>
              </a:ext>
            </a:extLst>
          </p:cNvPr>
          <p:cNvSpPr/>
          <p:nvPr/>
        </p:nvSpPr>
        <p:spPr>
          <a:xfrm>
            <a:off x="6095999" y="639233"/>
            <a:ext cx="4286250" cy="2789766"/>
          </a:xfrm>
          <a:custGeom>
            <a:avLst/>
            <a:gdLst>
              <a:gd name="connsiteX0" fmla="*/ 0 w 4286250"/>
              <a:gd name="connsiteY0" fmla="*/ 0 h 2789766"/>
              <a:gd name="connsiteX1" fmla="*/ 3821280 w 4286250"/>
              <a:gd name="connsiteY1" fmla="*/ 0 h 2789766"/>
              <a:gd name="connsiteX2" fmla="*/ 4286250 w 4286250"/>
              <a:gd name="connsiteY2" fmla="*/ 464970 h 2789766"/>
              <a:gd name="connsiteX3" fmla="*/ 4286250 w 4286250"/>
              <a:gd name="connsiteY3" fmla="*/ 2789766 h 2789766"/>
              <a:gd name="connsiteX4" fmla="*/ 0 w 4286250"/>
              <a:gd name="connsiteY4" fmla="*/ 2789766 h 2789766"/>
              <a:gd name="connsiteX5" fmla="*/ 0 w 4286250"/>
              <a:gd name="connsiteY5" fmla="*/ 0 h 278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2789766">
                <a:moveTo>
                  <a:pt x="0" y="0"/>
                </a:moveTo>
                <a:lnTo>
                  <a:pt x="3821280" y="0"/>
                </a:lnTo>
                <a:cubicBezTo>
                  <a:pt x="4078076" y="0"/>
                  <a:pt x="4286250" y="208174"/>
                  <a:pt x="4286250" y="464970"/>
                </a:cubicBezTo>
                <a:lnTo>
                  <a:pt x="4286250" y="2789766"/>
                </a:lnTo>
                <a:lnTo>
                  <a:pt x="0" y="2789766"/>
                </a:lnTo>
                <a:lnTo>
                  <a:pt x="0" y="0"/>
                </a:lnTo>
                <a:close/>
              </a:path>
            </a:pathLst>
          </a:custGeom>
          <a:solidFill>
            <a:schemeClr val="accent5"/>
          </a:solidFill>
          <a:ln>
            <a:solidFill>
              <a:schemeClr val="tx1"/>
            </a:solidFill>
          </a:ln>
        </p:spPr>
        <p:style>
          <a:lnRef idx="2">
            <a:schemeClr val="lt1">
              <a:hueOff val="0"/>
              <a:satOff val="0"/>
              <a:lumOff val="0"/>
              <a:alphaOff val="0"/>
            </a:schemeClr>
          </a:lnRef>
          <a:fillRef idx="1">
            <a:schemeClr val="accent6">
              <a:shade val="80000"/>
              <a:hueOff val="107093"/>
              <a:satOff val="-4303"/>
              <a:lumOff val="9209"/>
              <a:alphaOff val="0"/>
            </a:schemeClr>
          </a:fillRef>
          <a:effectRef idx="0">
            <a:schemeClr val="accent6">
              <a:shade val="80000"/>
              <a:hueOff val="107093"/>
              <a:satOff val="-4303"/>
              <a:lumOff val="9209"/>
              <a:alphaOff val="0"/>
            </a:schemeClr>
          </a:effectRef>
          <a:fontRef idx="minor">
            <a:schemeClr val="lt1"/>
          </a:fontRef>
        </p:style>
        <p:txBody>
          <a:bodyPr spcFirstLastPara="0" vert="horz" wrap="square" lIns="334264" tIns="334264" rIns="334264" bIns="1031706" numCol="1" spcCol="1270" anchor="b" anchorCtr="0">
            <a:noAutofit/>
          </a:bodyPr>
          <a:lstStyle/>
          <a:p>
            <a:pPr marL="0" lvl="0" indent="0" algn="ctr" defTabSz="2089150">
              <a:lnSpc>
                <a:spcPct val="90000"/>
              </a:lnSpc>
              <a:spcBef>
                <a:spcPct val="0"/>
              </a:spcBef>
              <a:spcAft>
                <a:spcPct val="35000"/>
              </a:spcAft>
              <a:buNone/>
            </a:pPr>
            <a:r>
              <a:rPr lang="en-US" sz="4700" kern="1200" dirty="0">
                <a:solidFill>
                  <a:schemeClr val="bg1"/>
                </a:solidFill>
                <a:latin typeface="Oxygen" panose="02000503000000000000" pitchFamily="2" charset="77"/>
              </a:rPr>
              <a:t>5 Minutes</a:t>
            </a:r>
          </a:p>
        </p:txBody>
      </p:sp>
      <p:sp>
        <p:nvSpPr>
          <p:cNvPr id="7" name="Freeform 6">
            <a:extLst>
              <a:ext uri="{FF2B5EF4-FFF2-40B4-BE49-F238E27FC236}">
                <a16:creationId xmlns:a16="http://schemas.microsoft.com/office/drawing/2014/main" id="{1EFBCAF1-57D7-E244-B160-05CA606002FA}"/>
              </a:ext>
            </a:extLst>
          </p:cNvPr>
          <p:cNvSpPr/>
          <p:nvPr/>
        </p:nvSpPr>
        <p:spPr>
          <a:xfrm>
            <a:off x="1809749" y="3428998"/>
            <a:ext cx="4286251" cy="2789767"/>
          </a:xfrm>
          <a:custGeom>
            <a:avLst/>
            <a:gdLst>
              <a:gd name="connsiteX0" fmla="*/ 0 w 4286250"/>
              <a:gd name="connsiteY0" fmla="*/ 0 h 2789766"/>
              <a:gd name="connsiteX1" fmla="*/ 3821280 w 4286250"/>
              <a:gd name="connsiteY1" fmla="*/ 0 h 2789766"/>
              <a:gd name="connsiteX2" fmla="*/ 4286250 w 4286250"/>
              <a:gd name="connsiteY2" fmla="*/ 464970 h 2789766"/>
              <a:gd name="connsiteX3" fmla="*/ 4286250 w 4286250"/>
              <a:gd name="connsiteY3" fmla="*/ 2789766 h 2789766"/>
              <a:gd name="connsiteX4" fmla="*/ 0 w 4286250"/>
              <a:gd name="connsiteY4" fmla="*/ 2789766 h 2789766"/>
              <a:gd name="connsiteX5" fmla="*/ 0 w 4286250"/>
              <a:gd name="connsiteY5" fmla="*/ 0 h 278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2789766">
                <a:moveTo>
                  <a:pt x="4286250" y="2789766"/>
                </a:moveTo>
                <a:lnTo>
                  <a:pt x="464970" y="2789766"/>
                </a:lnTo>
                <a:cubicBezTo>
                  <a:pt x="208174" y="2789766"/>
                  <a:pt x="0" y="2581592"/>
                  <a:pt x="0" y="2324796"/>
                </a:cubicBezTo>
                <a:lnTo>
                  <a:pt x="0" y="0"/>
                </a:lnTo>
                <a:lnTo>
                  <a:pt x="4286250" y="0"/>
                </a:lnTo>
                <a:lnTo>
                  <a:pt x="4286250" y="2789766"/>
                </a:lnTo>
                <a:close/>
              </a:path>
            </a:pathLst>
          </a:custGeom>
          <a:solidFill>
            <a:schemeClr val="accent2"/>
          </a:solidFill>
          <a:ln>
            <a:solidFill>
              <a:schemeClr val="tx1"/>
            </a:solidFill>
          </a:ln>
        </p:spPr>
        <p:style>
          <a:lnRef idx="2">
            <a:schemeClr val="lt1">
              <a:hueOff val="0"/>
              <a:satOff val="0"/>
              <a:lumOff val="0"/>
              <a:alphaOff val="0"/>
            </a:schemeClr>
          </a:lnRef>
          <a:fillRef idx="1">
            <a:schemeClr val="accent6">
              <a:shade val="80000"/>
              <a:hueOff val="214187"/>
              <a:satOff val="-8606"/>
              <a:lumOff val="18419"/>
              <a:alphaOff val="0"/>
            </a:schemeClr>
          </a:fillRef>
          <a:effectRef idx="0">
            <a:schemeClr val="accent6">
              <a:shade val="80000"/>
              <a:hueOff val="214187"/>
              <a:satOff val="-8606"/>
              <a:lumOff val="18419"/>
              <a:alphaOff val="0"/>
            </a:schemeClr>
          </a:effectRef>
          <a:fontRef idx="minor">
            <a:schemeClr val="lt1"/>
          </a:fontRef>
        </p:style>
        <p:txBody>
          <a:bodyPr spcFirstLastPara="0" vert="horz" wrap="square" lIns="334263" tIns="1031707" rIns="334265" bIns="334264" numCol="1" spcCol="1270" anchor="t" anchorCtr="0">
            <a:noAutofit/>
          </a:bodyPr>
          <a:lstStyle/>
          <a:p>
            <a:pPr marL="0" lvl="0" indent="0" algn="ctr" defTabSz="2089150">
              <a:lnSpc>
                <a:spcPct val="90000"/>
              </a:lnSpc>
              <a:spcBef>
                <a:spcPct val="0"/>
              </a:spcBef>
              <a:spcAft>
                <a:spcPct val="35000"/>
              </a:spcAft>
              <a:buNone/>
            </a:pPr>
            <a:r>
              <a:rPr lang="en-US" sz="4700" kern="1200" dirty="0">
                <a:solidFill>
                  <a:schemeClr val="tx1"/>
                </a:solidFill>
                <a:latin typeface="Oxygen" panose="02000503000000000000" pitchFamily="2" charset="77"/>
              </a:rPr>
              <a:t>Follow along</a:t>
            </a:r>
          </a:p>
        </p:txBody>
      </p:sp>
      <p:sp>
        <p:nvSpPr>
          <p:cNvPr id="8" name="Freeform 7">
            <a:extLst>
              <a:ext uri="{FF2B5EF4-FFF2-40B4-BE49-F238E27FC236}">
                <a16:creationId xmlns:a16="http://schemas.microsoft.com/office/drawing/2014/main" id="{B758C241-F184-2143-A750-A75A69F003C9}"/>
              </a:ext>
            </a:extLst>
          </p:cNvPr>
          <p:cNvSpPr/>
          <p:nvPr/>
        </p:nvSpPr>
        <p:spPr>
          <a:xfrm>
            <a:off x="6095999" y="3428999"/>
            <a:ext cx="4286250" cy="2789766"/>
          </a:xfrm>
          <a:custGeom>
            <a:avLst/>
            <a:gdLst>
              <a:gd name="connsiteX0" fmla="*/ 0 w 2789766"/>
              <a:gd name="connsiteY0" fmla="*/ 0 h 4286250"/>
              <a:gd name="connsiteX1" fmla="*/ 2324796 w 2789766"/>
              <a:gd name="connsiteY1" fmla="*/ 0 h 4286250"/>
              <a:gd name="connsiteX2" fmla="*/ 2789766 w 2789766"/>
              <a:gd name="connsiteY2" fmla="*/ 464970 h 4286250"/>
              <a:gd name="connsiteX3" fmla="*/ 2789766 w 2789766"/>
              <a:gd name="connsiteY3" fmla="*/ 4286250 h 4286250"/>
              <a:gd name="connsiteX4" fmla="*/ 0 w 2789766"/>
              <a:gd name="connsiteY4" fmla="*/ 4286250 h 4286250"/>
              <a:gd name="connsiteX5" fmla="*/ 0 w 2789766"/>
              <a:gd name="connsiteY5"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9766" h="4286250">
                <a:moveTo>
                  <a:pt x="2789766" y="1"/>
                </a:moveTo>
                <a:lnTo>
                  <a:pt x="2789766" y="3571861"/>
                </a:lnTo>
                <a:cubicBezTo>
                  <a:pt x="2789766" y="3966407"/>
                  <a:pt x="2654273" y="4286249"/>
                  <a:pt x="2487134" y="4286249"/>
                </a:cubicBezTo>
                <a:lnTo>
                  <a:pt x="0" y="4286249"/>
                </a:lnTo>
                <a:lnTo>
                  <a:pt x="0" y="1"/>
                </a:lnTo>
                <a:lnTo>
                  <a:pt x="2789766" y="1"/>
                </a:lnTo>
                <a:close/>
              </a:path>
            </a:pathLst>
          </a:custGeom>
          <a:noFill/>
          <a:ln>
            <a:solidFill>
              <a:schemeClr val="tx1"/>
            </a:solidFill>
          </a:ln>
        </p:spPr>
        <p:style>
          <a:lnRef idx="2">
            <a:schemeClr val="lt1">
              <a:hueOff val="0"/>
              <a:satOff val="0"/>
              <a:lumOff val="0"/>
              <a:alphaOff val="0"/>
            </a:schemeClr>
          </a:lnRef>
          <a:fillRef idx="1">
            <a:schemeClr val="accent6">
              <a:shade val="80000"/>
              <a:hueOff val="321280"/>
              <a:satOff val="-12909"/>
              <a:lumOff val="27628"/>
              <a:alphaOff val="0"/>
            </a:schemeClr>
          </a:fillRef>
          <a:effectRef idx="0">
            <a:schemeClr val="accent6">
              <a:shade val="80000"/>
              <a:hueOff val="321280"/>
              <a:satOff val="-12909"/>
              <a:lumOff val="27628"/>
              <a:alphaOff val="0"/>
            </a:schemeClr>
          </a:effectRef>
          <a:fontRef idx="minor">
            <a:schemeClr val="lt1"/>
          </a:fontRef>
        </p:style>
        <p:txBody>
          <a:bodyPr spcFirstLastPara="0" vert="horz" wrap="square" lIns="334264" tIns="1031706" rIns="334264" bIns="334264" numCol="1" spcCol="1270" anchor="t" anchorCtr="0">
            <a:noAutofit/>
          </a:bodyPr>
          <a:lstStyle/>
          <a:p>
            <a:pPr marL="0" lvl="0" indent="0" algn="ctr" defTabSz="2089150">
              <a:lnSpc>
                <a:spcPct val="90000"/>
              </a:lnSpc>
              <a:spcBef>
                <a:spcPct val="0"/>
              </a:spcBef>
              <a:spcAft>
                <a:spcPct val="35000"/>
              </a:spcAft>
              <a:buNone/>
            </a:pPr>
            <a:r>
              <a:rPr lang="en-US" sz="4700" kern="1200" dirty="0">
                <a:solidFill>
                  <a:schemeClr val="tx1"/>
                </a:solidFill>
                <a:latin typeface="Oxygen" panose="02000503000000000000" pitchFamily="2" charset="77"/>
              </a:rPr>
              <a:t>Quizzes: 100%</a:t>
            </a:r>
          </a:p>
        </p:txBody>
      </p:sp>
      <p:sp>
        <p:nvSpPr>
          <p:cNvPr id="9" name="Freeform 8">
            <a:extLst>
              <a:ext uri="{FF2B5EF4-FFF2-40B4-BE49-F238E27FC236}">
                <a16:creationId xmlns:a16="http://schemas.microsoft.com/office/drawing/2014/main" id="{44EA5F88-6634-9F46-9120-CF06AB348EAA}"/>
              </a:ext>
            </a:extLst>
          </p:cNvPr>
          <p:cNvSpPr/>
          <p:nvPr/>
        </p:nvSpPr>
        <p:spPr>
          <a:xfrm>
            <a:off x="4810124" y="2731557"/>
            <a:ext cx="2571750" cy="1394883"/>
          </a:xfrm>
          <a:custGeom>
            <a:avLst/>
            <a:gdLst>
              <a:gd name="connsiteX0" fmla="*/ 0 w 2571750"/>
              <a:gd name="connsiteY0" fmla="*/ 232485 h 1394883"/>
              <a:gd name="connsiteX1" fmla="*/ 232485 w 2571750"/>
              <a:gd name="connsiteY1" fmla="*/ 0 h 1394883"/>
              <a:gd name="connsiteX2" fmla="*/ 2339265 w 2571750"/>
              <a:gd name="connsiteY2" fmla="*/ 0 h 1394883"/>
              <a:gd name="connsiteX3" fmla="*/ 2571750 w 2571750"/>
              <a:gd name="connsiteY3" fmla="*/ 232485 h 1394883"/>
              <a:gd name="connsiteX4" fmla="*/ 2571750 w 2571750"/>
              <a:gd name="connsiteY4" fmla="*/ 1162398 h 1394883"/>
              <a:gd name="connsiteX5" fmla="*/ 2339265 w 2571750"/>
              <a:gd name="connsiteY5" fmla="*/ 1394883 h 1394883"/>
              <a:gd name="connsiteX6" fmla="*/ 232485 w 2571750"/>
              <a:gd name="connsiteY6" fmla="*/ 1394883 h 1394883"/>
              <a:gd name="connsiteX7" fmla="*/ 0 w 2571750"/>
              <a:gd name="connsiteY7" fmla="*/ 1162398 h 1394883"/>
              <a:gd name="connsiteX8" fmla="*/ 0 w 2571750"/>
              <a:gd name="connsiteY8" fmla="*/ 232485 h 1394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0" h="1394883">
                <a:moveTo>
                  <a:pt x="0" y="232485"/>
                </a:moveTo>
                <a:cubicBezTo>
                  <a:pt x="0" y="104087"/>
                  <a:pt x="104087" y="0"/>
                  <a:pt x="232485" y="0"/>
                </a:cubicBezTo>
                <a:lnTo>
                  <a:pt x="2339265" y="0"/>
                </a:lnTo>
                <a:cubicBezTo>
                  <a:pt x="2467663" y="0"/>
                  <a:pt x="2571750" y="104087"/>
                  <a:pt x="2571750" y="232485"/>
                </a:cubicBezTo>
                <a:lnTo>
                  <a:pt x="2571750" y="1162398"/>
                </a:lnTo>
                <a:cubicBezTo>
                  <a:pt x="2571750" y="1290796"/>
                  <a:pt x="2467663" y="1394883"/>
                  <a:pt x="2339265" y="1394883"/>
                </a:cubicBezTo>
                <a:lnTo>
                  <a:pt x="232485" y="1394883"/>
                </a:lnTo>
                <a:cubicBezTo>
                  <a:pt x="104087" y="1394883"/>
                  <a:pt x="0" y="1290796"/>
                  <a:pt x="0" y="1162398"/>
                </a:cubicBezTo>
                <a:lnTo>
                  <a:pt x="0" y="232485"/>
                </a:lnTo>
                <a:close/>
              </a:path>
            </a:pathLst>
          </a:custGeom>
          <a:solidFill>
            <a:srgbClr val="FFFF00"/>
          </a:solidFill>
          <a:ln w="76200">
            <a:solidFill>
              <a:schemeClr val="bg1"/>
            </a:solidFill>
          </a:ln>
        </p:spPr>
        <p:style>
          <a:lnRef idx="2">
            <a:schemeClr val="lt1">
              <a:hueOff val="0"/>
              <a:satOff val="0"/>
              <a:lumOff val="0"/>
              <a:alphaOff val="0"/>
            </a:schemeClr>
          </a:lnRef>
          <a:fillRef idx="1">
            <a:scrgbClr r="0" g="0" b="0"/>
          </a:fillRef>
          <a:effectRef idx="0">
            <a:schemeClr val="accent6">
              <a:tint val="40000"/>
              <a:hueOff val="0"/>
              <a:satOff val="0"/>
              <a:lumOff val="0"/>
              <a:alphaOff val="0"/>
            </a:schemeClr>
          </a:effectRef>
          <a:fontRef idx="minor">
            <a:schemeClr val="dk1">
              <a:hueOff val="0"/>
              <a:satOff val="0"/>
              <a:lumOff val="0"/>
              <a:alphaOff val="0"/>
            </a:schemeClr>
          </a:fontRef>
        </p:style>
        <p:txBody>
          <a:bodyPr spcFirstLastPara="0" vert="horz" wrap="square" lIns="247163" tIns="247163" rIns="247163" bIns="247163" numCol="1" spcCol="1270" anchor="ctr" anchorCtr="0">
            <a:noAutofit/>
          </a:bodyPr>
          <a:lstStyle/>
          <a:p>
            <a:pPr marL="0" lvl="0" indent="0" algn="ctr" defTabSz="2089150">
              <a:lnSpc>
                <a:spcPct val="90000"/>
              </a:lnSpc>
              <a:spcBef>
                <a:spcPct val="0"/>
              </a:spcBef>
              <a:spcAft>
                <a:spcPct val="35000"/>
              </a:spcAft>
              <a:buNone/>
            </a:pPr>
            <a:r>
              <a:rPr lang="en-US" sz="4000" kern="1200" dirty="0">
                <a:latin typeface="Oxygen" panose="02000503000000000000" pitchFamily="2" charset="77"/>
              </a:rPr>
              <a:t>Success!</a:t>
            </a:r>
          </a:p>
        </p:txBody>
      </p:sp>
    </p:spTree>
    <p:extLst>
      <p:ext uri="{BB962C8B-B14F-4D97-AF65-F5344CB8AC3E}">
        <p14:creationId xmlns:p14="http://schemas.microsoft.com/office/powerpoint/2010/main" val="28749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panose="02000503000000000000" pitchFamily="2" charset="77"/>
                <a:ea typeface="Oxygen" charset="0"/>
                <a:cs typeface="Oxygen" charset="0"/>
              </a:rPr>
              <a:t>© Adam Frisbee, </a:t>
            </a:r>
            <a:r>
              <a:rPr lang="de-DE" dirty="0" err="1">
                <a:latin typeface="Oxygen" panose="02000503000000000000" pitchFamily="2" charset="77"/>
                <a:ea typeface="Oxygen" charset="0"/>
                <a:cs typeface="Oxygen" charset="0"/>
              </a:rPr>
              <a:t>adamfrisbee.com</a:t>
            </a:r>
            <a:endParaRPr lang="en-US" dirty="0">
              <a:latin typeface="Oxygen" panose="02000503000000000000" pitchFamily="2" charset="77"/>
              <a:ea typeface="Oxygen" charset="0"/>
              <a:cs typeface="Oxygen" charset="0"/>
            </a:endParaRPr>
          </a:p>
        </p:txBody>
      </p:sp>
      <p:sp>
        <p:nvSpPr>
          <p:cNvPr id="7" name="Freeform 6">
            <a:extLst>
              <a:ext uri="{FF2B5EF4-FFF2-40B4-BE49-F238E27FC236}">
                <a16:creationId xmlns:a16="http://schemas.microsoft.com/office/drawing/2014/main" id="{171711AA-A08C-8B45-BC83-4944FD9AB260}"/>
              </a:ext>
            </a:extLst>
          </p:cNvPr>
          <p:cNvSpPr/>
          <p:nvPr/>
        </p:nvSpPr>
        <p:spPr>
          <a:xfrm>
            <a:off x="1744579" y="949644"/>
            <a:ext cx="9227804" cy="1395412"/>
          </a:xfrm>
          <a:custGeom>
            <a:avLst/>
            <a:gdLst>
              <a:gd name="connsiteX0" fmla="*/ 0 w 4465319"/>
              <a:gd name="connsiteY0" fmla="*/ 0 h 1395412"/>
              <a:gd name="connsiteX1" fmla="*/ 4465319 w 4465319"/>
              <a:gd name="connsiteY1" fmla="*/ 0 h 1395412"/>
              <a:gd name="connsiteX2" fmla="*/ 4465319 w 4465319"/>
              <a:gd name="connsiteY2" fmla="*/ 1395412 h 1395412"/>
              <a:gd name="connsiteX3" fmla="*/ 0 w 4465319"/>
              <a:gd name="connsiteY3" fmla="*/ 1395412 h 1395412"/>
              <a:gd name="connsiteX4" fmla="*/ 0 w 4465319"/>
              <a:gd name="connsiteY4" fmla="*/ 0 h 139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319" h="1395412">
                <a:moveTo>
                  <a:pt x="0" y="0"/>
                </a:moveTo>
                <a:lnTo>
                  <a:pt x="4465319" y="0"/>
                </a:lnTo>
                <a:lnTo>
                  <a:pt x="4465319" y="1395412"/>
                </a:lnTo>
                <a:lnTo>
                  <a:pt x="0" y="1395412"/>
                </a:lnTo>
                <a:lnTo>
                  <a:pt x="0" y="0"/>
                </a:lnTo>
                <a:close/>
              </a:path>
            </a:pathLst>
          </a:custGeom>
          <a:solidFill>
            <a:srgbClr val="E7E6E6"/>
          </a:solidFill>
          <a:ln>
            <a:noFill/>
          </a:ln>
        </p:spPr>
        <p:style>
          <a:lnRef idx="1">
            <a:schemeClr val="accent2">
              <a:hueOff val="0"/>
              <a:satOff val="0"/>
              <a:lumOff val="0"/>
              <a:alphaOff val="0"/>
            </a:schemeClr>
          </a:lnRef>
          <a:fillRef idx="1">
            <a:schemeClr val="accent2">
              <a:alpha val="40000"/>
              <a:tint val="40000"/>
              <a:hueOff val="0"/>
              <a:satOff val="0"/>
              <a:lumOff val="0"/>
              <a:alphaOff val="0"/>
            </a:schemeClr>
          </a:fillRef>
          <a:effectRef idx="0">
            <a:schemeClr val="accent2">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945159"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latin typeface="Oxygen" panose="02000503000000000000" pitchFamily="2" charset="77"/>
              </a:rPr>
              <a:t>Downloadable slides</a:t>
            </a:r>
          </a:p>
        </p:txBody>
      </p:sp>
      <p:sp>
        <p:nvSpPr>
          <p:cNvPr id="12" name="Freeform 11">
            <a:extLst>
              <a:ext uri="{FF2B5EF4-FFF2-40B4-BE49-F238E27FC236}">
                <a16:creationId xmlns:a16="http://schemas.microsoft.com/office/drawing/2014/main" id="{C8853484-1A7D-3044-AFA1-669278AE14F6}"/>
              </a:ext>
            </a:extLst>
          </p:cNvPr>
          <p:cNvSpPr/>
          <p:nvPr/>
        </p:nvSpPr>
        <p:spPr>
          <a:xfrm>
            <a:off x="1775773" y="2760670"/>
            <a:ext cx="9227804" cy="1395412"/>
          </a:xfrm>
          <a:custGeom>
            <a:avLst/>
            <a:gdLst>
              <a:gd name="connsiteX0" fmla="*/ 0 w 4465319"/>
              <a:gd name="connsiteY0" fmla="*/ 0 h 1395412"/>
              <a:gd name="connsiteX1" fmla="*/ 4465319 w 4465319"/>
              <a:gd name="connsiteY1" fmla="*/ 0 h 1395412"/>
              <a:gd name="connsiteX2" fmla="*/ 4465319 w 4465319"/>
              <a:gd name="connsiteY2" fmla="*/ 1395412 h 1395412"/>
              <a:gd name="connsiteX3" fmla="*/ 0 w 4465319"/>
              <a:gd name="connsiteY3" fmla="*/ 1395412 h 1395412"/>
              <a:gd name="connsiteX4" fmla="*/ 0 w 4465319"/>
              <a:gd name="connsiteY4" fmla="*/ 0 h 139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319" h="1395412">
                <a:moveTo>
                  <a:pt x="0" y="0"/>
                </a:moveTo>
                <a:lnTo>
                  <a:pt x="4465319" y="0"/>
                </a:lnTo>
                <a:lnTo>
                  <a:pt x="4465319" y="1395412"/>
                </a:lnTo>
                <a:lnTo>
                  <a:pt x="0" y="1395412"/>
                </a:lnTo>
                <a:lnTo>
                  <a:pt x="0" y="0"/>
                </a:lnTo>
                <a:close/>
              </a:path>
            </a:pathLst>
          </a:custGeom>
          <a:solidFill>
            <a:srgbClr val="E7E6E6"/>
          </a:solidFill>
          <a:ln>
            <a:noFill/>
          </a:ln>
        </p:spPr>
        <p:style>
          <a:lnRef idx="1">
            <a:schemeClr val="accent2">
              <a:hueOff val="0"/>
              <a:satOff val="0"/>
              <a:lumOff val="0"/>
              <a:alphaOff val="0"/>
            </a:schemeClr>
          </a:lnRef>
          <a:fillRef idx="1">
            <a:schemeClr val="accent2">
              <a:alpha val="40000"/>
              <a:tint val="40000"/>
              <a:hueOff val="0"/>
              <a:satOff val="0"/>
              <a:lumOff val="0"/>
              <a:alphaOff val="0"/>
            </a:schemeClr>
          </a:fillRef>
          <a:effectRef idx="0">
            <a:schemeClr val="accent2">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945159"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latin typeface="Oxygen" panose="02000503000000000000" pitchFamily="2" charset="77"/>
              </a:rPr>
              <a:t>Homework</a:t>
            </a:r>
          </a:p>
        </p:txBody>
      </p:sp>
      <p:sp>
        <p:nvSpPr>
          <p:cNvPr id="15" name="Freeform 14">
            <a:extLst>
              <a:ext uri="{FF2B5EF4-FFF2-40B4-BE49-F238E27FC236}">
                <a16:creationId xmlns:a16="http://schemas.microsoft.com/office/drawing/2014/main" id="{5AEC0EC8-2DD5-7F4D-837C-5FA2901A9D1D}"/>
              </a:ext>
            </a:extLst>
          </p:cNvPr>
          <p:cNvSpPr/>
          <p:nvPr/>
        </p:nvSpPr>
        <p:spPr>
          <a:xfrm>
            <a:off x="1775773" y="4637248"/>
            <a:ext cx="9227804" cy="1395412"/>
          </a:xfrm>
          <a:custGeom>
            <a:avLst/>
            <a:gdLst>
              <a:gd name="connsiteX0" fmla="*/ 0 w 4465319"/>
              <a:gd name="connsiteY0" fmla="*/ 0 h 1395412"/>
              <a:gd name="connsiteX1" fmla="*/ 4465319 w 4465319"/>
              <a:gd name="connsiteY1" fmla="*/ 0 h 1395412"/>
              <a:gd name="connsiteX2" fmla="*/ 4465319 w 4465319"/>
              <a:gd name="connsiteY2" fmla="*/ 1395412 h 1395412"/>
              <a:gd name="connsiteX3" fmla="*/ 0 w 4465319"/>
              <a:gd name="connsiteY3" fmla="*/ 1395412 h 1395412"/>
              <a:gd name="connsiteX4" fmla="*/ 0 w 4465319"/>
              <a:gd name="connsiteY4" fmla="*/ 0 h 139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319" h="1395412">
                <a:moveTo>
                  <a:pt x="0" y="0"/>
                </a:moveTo>
                <a:lnTo>
                  <a:pt x="4465319" y="0"/>
                </a:lnTo>
                <a:lnTo>
                  <a:pt x="4465319" y="1395412"/>
                </a:lnTo>
                <a:lnTo>
                  <a:pt x="0" y="1395412"/>
                </a:lnTo>
                <a:lnTo>
                  <a:pt x="0" y="0"/>
                </a:lnTo>
                <a:close/>
              </a:path>
            </a:pathLst>
          </a:custGeom>
          <a:solidFill>
            <a:srgbClr val="E7E6E6"/>
          </a:solidFill>
          <a:ln>
            <a:noFill/>
          </a:ln>
        </p:spPr>
        <p:style>
          <a:lnRef idx="1">
            <a:schemeClr val="accent2">
              <a:hueOff val="0"/>
              <a:satOff val="0"/>
              <a:lumOff val="0"/>
              <a:alphaOff val="0"/>
            </a:schemeClr>
          </a:lnRef>
          <a:fillRef idx="1">
            <a:schemeClr val="accent2">
              <a:alpha val="40000"/>
              <a:tint val="40000"/>
              <a:hueOff val="0"/>
              <a:satOff val="0"/>
              <a:lumOff val="0"/>
              <a:alphaOff val="0"/>
            </a:schemeClr>
          </a:fillRef>
          <a:effectRef idx="0">
            <a:schemeClr val="accent2">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945159"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latin typeface="Oxygen" panose="02000503000000000000" pitchFamily="2" charset="77"/>
              </a:rPr>
              <a:t>Official Splunk documentation</a:t>
            </a:r>
          </a:p>
        </p:txBody>
      </p:sp>
      <p:grpSp>
        <p:nvGrpSpPr>
          <p:cNvPr id="17" name="Group 16">
            <a:extLst>
              <a:ext uri="{FF2B5EF4-FFF2-40B4-BE49-F238E27FC236}">
                <a16:creationId xmlns:a16="http://schemas.microsoft.com/office/drawing/2014/main" id="{A2838776-521E-8946-B5BF-978D2BCDC2A3}"/>
              </a:ext>
            </a:extLst>
          </p:cNvPr>
          <p:cNvGrpSpPr/>
          <p:nvPr/>
        </p:nvGrpSpPr>
        <p:grpSpPr>
          <a:xfrm>
            <a:off x="1219617" y="784140"/>
            <a:ext cx="976788" cy="1465183"/>
            <a:chOff x="1219617" y="957566"/>
            <a:chExt cx="976788" cy="1465183"/>
          </a:xfrm>
        </p:grpSpPr>
        <p:sp>
          <p:nvSpPr>
            <p:cNvPr id="10" name="Rectangle 9">
              <a:extLst>
                <a:ext uri="{FF2B5EF4-FFF2-40B4-BE49-F238E27FC236}">
                  <a16:creationId xmlns:a16="http://schemas.microsoft.com/office/drawing/2014/main" id="{431D5B2E-BAC9-1B42-A343-0D51F6A51482}"/>
                </a:ext>
              </a:extLst>
            </p:cNvPr>
            <p:cNvSpPr/>
            <p:nvPr/>
          </p:nvSpPr>
          <p:spPr>
            <a:xfrm>
              <a:off x="1219617" y="957566"/>
              <a:ext cx="976788" cy="1465183"/>
            </a:xfrm>
            <a:prstGeom prst="rect">
              <a:avLst/>
            </a:prstGeom>
            <a:solidFill>
              <a:schemeClr val="accent6"/>
            </a:solidFill>
            <a:ln>
              <a:solidFill>
                <a:schemeClr val="tx1"/>
              </a:solidFill>
            </a:ln>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9" name="Graphic 8" descr="Presentation with org chart">
              <a:extLst>
                <a:ext uri="{FF2B5EF4-FFF2-40B4-BE49-F238E27FC236}">
                  <a16:creationId xmlns:a16="http://schemas.microsoft.com/office/drawing/2014/main" id="{C0FCED8E-B9BE-FD4E-8ED5-FDA3EDFA85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0811" y="1232957"/>
              <a:ext cx="914400" cy="914400"/>
            </a:xfrm>
            <a:prstGeom prst="rect">
              <a:avLst/>
            </a:prstGeom>
          </p:spPr>
        </p:pic>
      </p:grpSp>
      <p:grpSp>
        <p:nvGrpSpPr>
          <p:cNvPr id="18" name="Group 17">
            <a:extLst>
              <a:ext uri="{FF2B5EF4-FFF2-40B4-BE49-F238E27FC236}">
                <a16:creationId xmlns:a16="http://schemas.microsoft.com/office/drawing/2014/main" id="{E86396BE-6A10-3D4E-8F03-FCE34983DE00}"/>
              </a:ext>
            </a:extLst>
          </p:cNvPr>
          <p:cNvGrpSpPr/>
          <p:nvPr/>
        </p:nvGrpSpPr>
        <p:grpSpPr>
          <a:xfrm>
            <a:off x="1256185" y="2569459"/>
            <a:ext cx="976788" cy="1465183"/>
            <a:chOff x="1256185" y="2742885"/>
            <a:chExt cx="976788" cy="1465183"/>
          </a:xfrm>
        </p:grpSpPr>
        <p:sp>
          <p:nvSpPr>
            <p:cNvPr id="14" name="Rectangle 13">
              <a:extLst>
                <a:ext uri="{FF2B5EF4-FFF2-40B4-BE49-F238E27FC236}">
                  <a16:creationId xmlns:a16="http://schemas.microsoft.com/office/drawing/2014/main" id="{903EF3FE-7BCC-B646-983B-96A67346D9ED}"/>
                </a:ext>
              </a:extLst>
            </p:cNvPr>
            <p:cNvSpPr/>
            <p:nvPr/>
          </p:nvSpPr>
          <p:spPr>
            <a:xfrm>
              <a:off x="1256185" y="2742885"/>
              <a:ext cx="976788" cy="1465183"/>
            </a:xfrm>
            <a:prstGeom prst="rect">
              <a:avLst/>
            </a:prstGeom>
            <a:solidFill>
              <a:schemeClr val="accent6">
                <a:lumMod val="60000"/>
                <a:lumOff val="40000"/>
              </a:schemeClr>
            </a:solidFill>
            <a:ln>
              <a:solidFill>
                <a:schemeClr val="tx1"/>
              </a:solidFill>
            </a:ln>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11" name="Graphic 10" descr="Blackboard">
              <a:extLst>
                <a:ext uri="{FF2B5EF4-FFF2-40B4-BE49-F238E27FC236}">
                  <a16:creationId xmlns:a16="http://schemas.microsoft.com/office/drawing/2014/main" id="{BDD23F28-4CFB-BD4A-A351-B4F437D60E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7379" y="2992565"/>
              <a:ext cx="914400" cy="914400"/>
            </a:xfrm>
            <a:prstGeom prst="rect">
              <a:avLst/>
            </a:prstGeom>
          </p:spPr>
        </p:pic>
      </p:grpSp>
      <p:grpSp>
        <p:nvGrpSpPr>
          <p:cNvPr id="19" name="Group 18">
            <a:extLst>
              <a:ext uri="{FF2B5EF4-FFF2-40B4-BE49-F238E27FC236}">
                <a16:creationId xmlns:a16="http://schemas.microsoft.com/office/drawing/2014/main" id="{C1187813-88ED-334C-A03A-4DA332521F32}"/>
              </a:ext>
            </a:extLst>
          </p:cNvPr>
          <p:cNvGrpSpPr/>
          <p:nvPr/>
        </p:nvGrpSpPr>
        <p:grpSpPr>
          <a:xfrm>
            <a:off x="1287379" y="4373794"/>
            <a:ext cx="976788" cy="1465183"/>
            <a:chOff x="1287379" y="4547220"/>
            <a:chExt cx="976788" cy="1465183"/>
          </a:xfrm>
        </p:grpSpPr>
        <p:sp>
          <p:nvSpPr>
            <p:cNvPr id="16" name="Rectangle 15">
              <a:extLst>
                <a:ext uri="{FF2B5EF4-FFF2-40B4-BE49-F238E27FC236}">
                  <a16:creationId xmlns:a16="http://schemas.microsoft.com/office/drawing/2014/main" id="{CA8C223A-5DE9-F54E-AB34-EC4251CF1B8C}"/>
                </a:ext>
              </a:extLst>
            </p:cNvPr>
            <p:cNvSpPr/>
            <p:nvPr/>
          </p:nvSpPr>
          <p:spPr>
            <a:xfrm>
              <a:off x="1287379" y="4547220"/>
              <a:ext cx="976788" cy="1465183"/>
            </a:xfrm>
            <a:prstGeom prst="rect">
              <a:avLst/>
            </a:prstGeom>
            <a:solidFill>
              <a:schemeClr val="accent6">
                <a:lumMod val="20000"/>
                <a:lumOff val="80000"/>
              </a:schemeClr>
            </a:solidFill>
            <a:ln>
              <a:solidFill>
                <a:schemeClr val="tx1"/>
              </a:solidFill>
            </a:ln>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dirty="0">
                <a:latin typeface="Oxygen" panose="02000503000000000000" pitchFamily="2" charset="77"/>
              </a:endParaRPr>
            </a:p>
          </p:txBody>
        </p:sp>
        <p:pic>
          <p:nvPicPr>
            <p:cNvPr id="13" name="Graphic 12" descr="Document">
              <a:extLst>
                <a:ext uri="{FF2B5EF4-FFF2-40B4-BE49-F238E27FC236}">
                  <a16:creationId xmlns:a16="http://schemas.microsoft.com/office/drawing/2014/main" id="{0B2FE4E1-EAB7-8444-A3F4-F645343373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9767" y="4846718"/>
              <a:ext cx="914400" cy="914400"/>
            </a:xfrm>
            <a:prstGeom prst="rect">
              <a:avLst/>
            </a:prstGeom>
          </p:spPr>
        </p:pic>
      </p:grpSp>
    </p:spTree>
    <p:extLst>
      <p:ext uri="{BB962C8B-B14F-4D97-AF65-F5344CB8AC3E}">
        <p14:creationId xmlns:p14="http://schemas.microsoft.com/office/powerpoint/2010/main" val="60493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9" presetClass="entr" presetSubtype="0" fill="hold" nodeType="withEffect">
                                  <p:stCondLst>
                                    <p:cond delay="50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par>
                                <p:cTn id="15" presetID="2" presetClass="entr" presetSubtype="2"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9" presetClass="entr" presetSubtype="0" fill="hold"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2" presetClass="entr" presetSubtype="2" fill="hold" grpId="0" nodeType="withEffect">
                                  <p:stCondLst>
                                    <p:cond delay="100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1+#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B4FEB5-49EF-304E-9BB7-F2A448BB9663}"/>
              </a:ext>
            </a:extLst>
          </p:cNvPr>
          <p:cNvSpPr>
            <a:spLocks noGrp="1"/>
          </p:cNvSpPr>
          <p:nvPr>
            <p:ph idx="1"/>
          </p:nvPr>
        </p:nvSpPr>
        <p:spPr/>
        <p:txBody>
          <a:bodyPr/>
          <a:lstStyle/>
          <a:p>
            <a:r>
              <a:rPr lang="en-US" dirty="0"/>
              <a:t>Splunk Community</a:t>
            </a:r>
          </a:p>
          <a:p>
            <a:pPr lvl="1"/>
            <a:r>
              <a:rPr lang="en-US" dirty="0"/>
              <a:t>community.splunk.com</a:t>
            </a:r>
          </a:p>
          <a:p>
            <a:r>
              <a:rPr lang="en-US" dirty="0"/>
              <a:t>Splunk documentation</a:t>
            </a:r>
          </a:p>
          <a:p>
            <a:pPr lvl="1"/>
            <a:r>
              <a:rPr lang="en-US" dirty="0" err="1"/>
              <a:t>docs.splunk.com</a:t>
            </a:r>
            <a:endParaRPr lang="en-US" dirty="0"/>
          </a:p>
          <a:p>
            <a:r>
              <a:rPr lang="en-US" dirty="0"/>
              <a:t>Course Q&amp;A</a:t>
            </a:r>
          </a:p>
        </p:txBody>
      </p:sp>
      <p:pic>
        <p:nvPicPr>
          <p:cNvPr id="6" name="Picture Placeholder 5">
            <a:extLst>
              <a:ext uri="{FF2B5EF4-FFF2-40B4-BE49-F238E27FC236}">
                <a16:creationId xmlns:a16="http://schemas.microsoft.com/office/drawing/2014/main" id="{76F360ED-422F-FB4B-BBFE-408AE0EF8D09}"/>
              </a:ext>
            </a:extLst>
          </p:cNvPr>
          <p:cNvPicPr>
            <a:picLocks noGrp="1" noChangeAspect="1"/>
          </p:cNvPicPr>
          <p:nvPr>
            <p:ph type="pic" sz="quarter" idx="10"/>
          </p:nvPr>
        </p:nvPicPr>
        <p:blipFill rotWithShape="1">
          <a:blip r:embed="rId3"/>
          <a:srcRect l="13605" t="12972" r="12455" b="13383"/>
          <a:stretch/>
        </p:blipFill>
        <p:spPr>
          <a:xfrm>
            <a:off x="292847" y="2084832"/>
            <a:ext cx="3745741" cy="3730273"/>
          </a:xfrm>
        </p:spPr>
      </p:pic>
      <p:sp>
        <p:nvSpPr>
          <p:cNvPr id="4" name="Title 3">
            <a:extLst>
              <a:ext uri="{FF2B5EF4-FFF2-40B4-BE49-F238E27FC236}">
                <a16:creationId xmlns:a16="http://schemas.microsoft.com/office/drawing/2014/main" id="{E786C35E-0490-5C4C-9937-46F0568E5DBB}"/>
              </a:ext>
            </a:extLst>
          </p:cNvPr>
          <p:cNvSpPr>
            <a:spLocks noGrp="1"/>
          </p:cNvSpPr>
          <p:nvPr>
            <p:ph type="title"/>
          </p:nvPr>
        </p:nvSpPr>
        <p:spPr/>
        <p:txBody>
          <a:bodyPr/>
          <a:lstStyle/>
          <a:p>
            <a:r>
              <a:rPr lang="en-US" dirty="0"/>
              <a:t>Getting Help</a:t>
            </a:r>
          </a:p>
        </p:txBody>
      </p:sp>
    </p:spTree>
    <p:extLst>
      <p:ext uri="{BB962C8B-B14F-4D97-AF65-F5344CB8AC3E}">
        <p14:creationId xmlns:p14="http://schemas.microsoft.com/office/powerpoint/2010/main" val="797242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tone Sans" charset="0"/>
                <a:ea typeface="Stone Sans" charset="0"/>
                <a:cs typeface="Stone Sans" charset="0"/>
              </a:rPr>
              <a:t>Course Rating</a:t>
            </a:r>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sp>
        <p:nvSpPr>
          <p:cNvPr id="8" name="Content Placeholder 7"/>
          <p:cNvSpPr>
            <a:spLocks noGrp="1"/>
          </p:cNvSpPr>
          <p:nvPr>
            <p:ph idx="1"/>
          </p:nvPr>
        </p:nvSpPr>
        <p:spPr>
          <a:xfrm>
            <a:off x="4283242" y="1825625"/>
            <a:ext cx="7070557" cy="4351338"/>
          </a:xfrm>
        </p:spPr>
        <p:txBody>
          <a:bodyPr>
            <a:normAutofit/>
          </a:bodyPr>
          <a:lstStyle/>
          <a:p>
            <a:pPr marL="0" indent="0">
              <a:buNone/>
            </a:pPr>
            <a:r>
              <a:rPr lang="en-US" sz="4000" dirty="0">
                <a:latin typeface="Oxygen" charset="0"/>
                <a:ea typeface="Oxygen" charset="0"/>
                <a:cs typeface="Oxygen" charset="0"/>
              </a:rPr>
              <a:t>Rating courses is very helpful to instructors. Please take a minute to rate this course.</a:t>
            </a:r>
            <a:endParaRPr lang="en-US" sz="3600" dirty="0">
              <a:latin typeface="Oxygen" charset="0"/>
              <a:ea typeface="Oxygen" charset="0"/>
              <a:cs typeface="Oxygen" charset="0"/>
            </a:endParaRPr>
          </a:p>
          <a:p>
            <a:endParaRPr lang="en-US" sz="3600" dirty="0">
              <a:latin typeface="Oxygen" charset="0"/>
              <a:ea typeface="Oxygen" charset="0"/>
              <a:cs typeface="Oxygen" charset="0"/>
            </a:endParaRPr>
          </a:p>
          <a:p>
            <a:endParaRPr lang="en-US" sz="4000" dirty="0">
              <a:latin typeface="Oxygen" charset="0"/>
              <a:ea typeface="Oxygen" charset="0"/>
              <a:cs typeface="Oxygen" charset="0"/>
            </a:endParaRPr>
          </a:p>
        </p:txBody>
      </p:sp>
      <p:pic>
        <p:nvPicPr>
          <p:cNvPr id="5" name="Picture 4">
            <a:extLst>
              <a:ext uri="{FF2B5EF4-FFF2-40B4-BE49-F238E27FC236}">
                <a16:creationId xmlns:a16="http://schemas.microsoft.com/office/drawing/2014/main" id="{A2F57B0C-A570-8442-A74B-66F33C44B555}"/>
              </a:ext>
            </a:extLst>
          </p:cNvPr>
          <p:cNvPicPr>
            <a:picLocks noChangeAspect="1"/>
          </p:cNvPicPr>
          <p:nvPr/>
        </p:nvPicPr>
        <p:blipFill>
          <a:blip r:embed="rId3">
            <a:duotone>
              <a:schemeClr val="accent4">
                <a:shade val="45000"/>
                <a:satMod val="135000"/>
              </a:schemeClr>
              <a:prstClr val="white"/>
            </a:duotone>
          </a:blip>
          <a:stretch>
            <a:fillRect/>
          </a:stretch>
        </p:blipFill>
        <p:spPr>
          <a:xfrm>
            <a:off x="838200" y="2425784"/>
            <a:ext cx="2764589" cy="2764589"/>
          </a:xfrm>
          <a:prstGeom prst="rect">
            <a:avLst/>
          </a:prstGeom>
        </p:spPr>
      </p:pic>
      <p:grpSp>
        <p:nvGrpSpPr>
          <p:cNvPr id="6" name="Group 5">
            <a:extLst>
              <a:ext uri="{FF2B5EF4-FFF2-40B4-BE49-F238E27FC236}">
                <a16:creationId xmlns:a16="http://schemas.microsoft.com/office/drawing/2014/main" id="{66E63DDC-78C7-BB45-9DBD-2291B677CE69}"/>
              </a:ext>
            </a:extLst>
          </p:cNvPr>
          <p:cNvGrpSpPr/>
          <p:nvPr/>
        </p:nvGrpSpPr>
        <p:grpSpPr>
          <a:xfrm>
            <a:off x="4921135" y="4442228"/>
            <a:ext cx="4840432" cy="927794"/>
            <a:chOff x="4921135" y="4442228"/>
            <a:chExt cx="4840432" cy="927794"/>
          </a:xfrm>
          <a:solidFill>
            <a:schemeClr val="accent6"/>
          </a:solidFill>
        </p:grpSpPr>
        <p:sp>
          <p:nvSpPr>
            <p:cNvPr id="3" name="5-Point Star 2">
              <a:extLst>
                <a:ext uri="{FF2B5EF4-FFF2-40B4-BE49-F238E27FC236}">
                  <a16:creationId xmlns:a16="http://schemas.microsoft.com/office/drawing/2014/main" id="{3F599CE6-8E52-B840-B79A-099E16AB28E1}"/>
                </a:ext>
              </a:extLst>
            </p:cNvPr>
            <p:cNvSpPr/>
            <p:nvPr/>
          </p:nvSpPr>
          <p:spPr>
            <a:xfrm>
              <a:off x="4921135" y="4455622"/>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ACB9002C-4979-AA42-91BD-B7227C04C0ED}"/>
                </a:ext>
              </a:extLst>
            </p:cNvPr>
            <p:cNvSpPr/>
            <p:nvPr/>
          </p:nvSpPr>
          <p:spPr>
            <a:xfrm>
              <a:off x="5904721" y="4455622"/>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65FA519D-500E-7748-9DE5-14B47101F3D9}"/>
                </a:ext>
              </a:extLst>
            </p:cNvPr>
            <p:cNvSpPr/>
            <p:nvPr/>
          </p:nvSpPr>
          <p:spPr>
            <a:xfrm>
              <a:off x="6888307" y="4442228"/>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D722AF31-3D0E-7F4D-BFA8-4E6906EDA15B}"/>
                </a:ext>
              </a:extLst>
            </p:cNvPr>
            <p:cNvSpPr/>
            <p:nvPr/>
          </p:nvSpPr>
          <p:spPr>
            <a:xfrm>
              <a:off x="7871893" y="4442228"/>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41171375-EEB5-B248-8C6F-E775AD26773F}"/>
                </a:ext>
              </a:extLst>
            </p:cNvPr>
            <p:cNvSpPr/>
            <p:nvPr/>
          </p:nvSpPr>
          <p:spPr>
            <a:xfrm>
              <a:off x="8847167" y="4442228"/>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73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00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300" fill="hold"/>
                                        <p:tgtEl>
                                          <p:spTgt spid="6"/>
                                        </p:tgtEl>
                                        <p:attrNameLst>
                                          <p:attrName>ppt_x</p:attrName>
                                        </p:attrNameLst>
                                      </p:cBhvr>
                                      <p:tavLst>
                                        <p:tav tm="0">
                                          <p:val>
                                            <p:strVal val="#ppt_x"/>
                                          </p:val>
                                        </p:tav>
                                        <p:tav tm="100000">
                                          <p:val>
                                            <p:strVal val="#ppt_x"/>
                                          </p:val>
                                        </p:tav>
                                      </p:tavLst>
                                    </p:anim>
                                    <p:anim calcmode="lin" valueType="num">
                                      <p:cBhvr additive="base">
                                        <p:cTn id="11" dur="3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0ECC-1D10-CB4F-92A1-86B83BD69D05}"/>
              </a:ext>
            </a:extLst>
          </p:cNvPr>
          <p:cNvSpPr>
            <a:spLocks noGrp="1"/>
          </p:cNvSpPr>
          <p:nvPr>
            <p:ph type="ctrTitle"/>
          </p:nvPr>
        </p:nvSpPr>
        <p:spPr/>
        <p:txBody>
          <a:bodyPr/>
          <a:lstStyle/>
          <a:p>
            <a:r>
              <a:rPr lang="en-US" dirty="0"/>
              <a:t>What is Splunk?</a:t>
            </a:r>
          </a:p>
        </p:txBody>
      </p:sp>
    </p:spTree>
    <p:extLst>
      <p:ext uri="{BB962C8B-B14F-4D97-AF65-F5344CB8AC3E}">
        <p14:creationId xmlns:p14="http://schemas.microsoft.com/office/powerpoint/2010/main" val="2064462895"/>
      </p:ext>
    </p:extLst>
  </p:cSld>
  <p:clrMapOvr>
    <a:masterClrMapping/>
  </p:clrMapOvr>
</p:sld>
</file>

<file path=ppt/theme/theme1.xml><?xml version="1.0" encoding="utf-8"?>
<a:theme xmlns:a="http://schemas.openxmlformats.org/drawingml/2006/main" name="Office Theme">
  <a:themeElements>
    <a:clrScheme name="SplunkCourses">
      <a:dk1>
        <a:srgbClr val="000000"/>
      </a:dk1>
      <a:lt1>
        <a:srgbClr val="FFFFFF"/>
      </a:lt1>
      <a:dk2>
        <a:srgbClr val="44546A"/>
      </a:dk2>
      <a:lt2>
        <a:srgbClr val="E7E6E6"/>
      </a:lt2>
      <a:accent1>
        <a:srgbClr val="2AB67B"/>
      </a:accent1>
      <a:accent2>
        <a:srgbClr val="11A7BB"/>
      </a:accent2>
      <a:accent3>
        <a:srgbClr val="10BC10"/>
      </a:accent3>
      <a:accent4>
        <a:srgbClr val="30ED30"/>
      </a:accent4>
      <a:accent5>
        <a:srgbClr val="47A024"/>
      </a:accent5>
      <a:accent6>
        <a:srgbClr val="FFD53C"/>
      </a:accent6>
      <a:hlink>
        <a:srgbClr val="57A392"/>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emplate" id="{26A0C1B6-715F-AC44-BCED-62087F6A59BD}" vid="{34A612B6-9B41-6346-AAFA-9D125A4274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4247</TotalTime>
  <Words>2732</Words>
  <Application>Microsoft Office PowerPoint</Application>
  <PresentationFormat>Widescreen</PresentationFormat>
  <Paragraphs>279</Paragraphs>
  <Slides>26</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.Lucida Grande UI Regular</vt:lpstr>
      <vt:lpstr>Arial</vt:lpstr>
      <vt:lpstr>Calibri</vt:lpstr>
      <vt:lpstr>Consolas</vt:lpstr>
      <vt:lpstr>Courier New</vt:lpstr>
      <vt:lpstr>Oxygen</vt:lpstr>
      <vt:lpstr>Oxygen Mono</vt:lpstr>
      <vt:lpstr>Stone Sans</vt:lpstr>
      <vt:lpstr>Stone Sans Semi Bold</vt:lpstr>
      <vt:lpstr>Office Theme</vt:lpstr>
      <vt:lpstr>Welcome to the Course!</vt:lpstr>
      <vt:lpstr>Welcome!</vt:lpstr>
      <vt:lpstr>Obligatory Slide</vt:lpstr>
      <vt:lpstr>Course Success</vt:lpstr>
      <vt:lpstr>PowerPoint Presentation</vt:lpstr>
      <vt:lpstr>PowerPoint Presentation</vt:lpstr>
      <vt:lpstr>Getting Help</vt:lpstr>
      <vt:lpstr>Course Rating</vt:lpstr>
      <vt:lpstr>What is Splunk?</vt:lpstr>
      <vt:lpstr>What is Splunk? </vt:lpstr>
      <vt:lpstr>What is Splunk? </vt:lpstr>
      <vt:lpstr>What is Splunk? </vt:lpstr>
      <vt:lpstr>What is Splunk? </vt:lpstr>
      <vt:lpstr>What is Splunk? </vt:lpstr>
      <vt:lpstr>What is Splunk? </vt:lpstr>
      <vt:lpstr>What is Splunk? </vt:lpstr>
      <vt:lpstr>PowerPoint Presentation</vt:lpstr>
      <vt:lpstr>Architecture and Extending Splunk</vt:lpstr>
      <vt:lpstr>Splunk Enterprise Architecture</vt:lpstr>
      <vt:lpstr>Splunk Enterprise Components</vt:lpstr>
      <vt:lpstr>A Very Basic Deployment</vt:lpstr>
      <vt:lpstr>Splunk Configuration Files</vt:lpstr>
      <vt:lpstr>Extending Splunk</vt:lpstr>
      <vt:lpstr>Splunk Cloud Platform</vt:lpstr>
      <vt:lpstr>Splunk Cloud Platform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Adam Frisbee</dc:creator>
  <cp:lastModifiedBy>Adam Frisbee</cp:lastModifiedBy>
  <cp:revision>30</cp:revision>
  <dcterms:created xsi:type="dcterms:W3CDTF">2020-10-11T22:42:11Z</dcterms:created>
  <dcterms:modified xsi:type="dcterms:W3CDTF">2025-05-23T21:16:04Z</dcterms:modified>
</cp:coreProperties>
</file>